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201563" cy="35999738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9">
          <p15:clr>
            <a:srgbClr val="A4A3A4"/>
          </p15:clr>
        </p15:guide>
        <p15:guide id="2" orient="horz" pos="22086">
          <p15:clr>
            <a:srgbClr val="A4A3A4"/>
          </p15:clr>
        </p15:guide>
        <p15:guide id="3" orient="horz" pos="2349">
          <p15:clr>
            <a:srgbClr val="A4A3A4"/>
          </p15:clr>
        </p15:guide>
        <p15:guide id="4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6573"/>
    <a:srgbClr val="FFCC00"/>
    <a:srgbClr val="C0C0C0"/>
    <a:srgbClr val="0046D2"/>
    <a:srgbClr val="FF0000"/>
    <a:srgbClr val="698ED9"/>
    <a:srgbClr val="A7C4FF"/>
    <a:srgbClr val="003064"/>
    <a:srgbClr val="003399"/>
    <a:srgbClr val="002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954" y="24"/>
      </p:cViewPr>
      <p:guideLst>
        <p:guide orient="horz" pos="5289"/>
        <p:guide orient="horz" pos="22086"/>
        <p:guide orient="horz" pos="2349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4713" y="692150"/>
            <a:ext cx="2427287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BF2D407-7488-4806-B042-2CE959A140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451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32FB4B-BF18-4E6F-9FD7-11EF81A610E2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713" y="11183938"/>
            <a:ext cx="21420137" cy="7715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838" y="20399375"/>
            <a:ext cx="17641887" cy="92011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191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475" y="1441450"/>
            <a:ext cx="22680613" cy="60007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475" y="8399463"/>
            <a:ext cx="22680613" cy="23758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554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2125" y="1441450"/>
            <a:ext cx="5668963" cy="307165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475" y="1441450"/>
            <a:ext cx="16859250" cy="307165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6231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475" y="1441450"/>
            <a:ext cx="22680613" cy="60007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0475" y="8399463"/>
            <a:ext cx="22680613" cy="23758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005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23133050"/>
            <a:ext cx="21421725" cy="7150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725" y="15257463"/>
            <a:ext cx="21421725" cy="78755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431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475" y="1441450"/>
            <a:ext cx="22680613" cy="60007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475" y="8399463"/>
            <a:ext cx="11263313" cy="237585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76188" y="8399463"/>
            <a:ext cx="11264900" cy="237585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002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475" y="1441450"/>
            <a:ext cx="22680613" cy="6000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475" y="8058150"/>
            <a:ext cx="11134725" cy="3359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0475" y="11417300"/>
            <a:ext cx="11134725" cy="20740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1600" y="8058150"/>
            <a:ext cx="11139488" cy="3359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1600" y="11417300"/>
            <a:ext cx="11139488" cy="20740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392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475" y="1441450"/>
            <a:ext cx="22680613" cy="60007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9344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9195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475" y="1433513"/>
            <a:ext cx="8291513" cy="60991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3613" y="1433513"/>
            <a:ext cx="14087475" cy="307244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475" y="7532688"/>
            <a:ext cx="8291513" cy="24625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713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0300" y="25199975"/>
            <a:ext cx="15120938" cy="29749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40300" y="3216275"/>
            <a:ext cx="15120938" cy="21599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40300" y="28174950"/>
            <a:ext cx="15120938" cy="4224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267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megaprint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13"/>
            <a:extLst>
              <a:ext uri="{FF2B5EF4-FFF2-40B4-BE49-F238E27FC236}">
                <a16:creationId xmlns:a16="http://schemas.microsoft.com/office/drawing/2014/main" id="{6BFFBEBF-6F96-4D73-87E7-3525B82575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27"/>
          <a:stretch>
            <a:fillRect/>
          </a:stretch>
        </p:blipFill>
        <p:spPr bwMode="auto">
          <a:xfrm>
            <a:off x="19379372" y="35425506"/>
            <a:ext cx="3255359" cy="167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1">
            <a:extLst>
              <a:ext uri="{FF2B5EF4-FFF2-40B4-BE49-F238E27FC236}">
                <a16:creationId xmlns:a16="http://schemas.microsoft.com/office/drawing/2014/main" id="{9C365D95-4213-4FDE-84BF-DFB5A2F65993}"/>
              </a:ext>
            </a:extLst>
          </p:cNvPr>
          <p:cNvSpPr txBox="1"/>
          <p:nvPr userDrawn="1"/>
        </p:nvSpPr>
        <p:spPr>
          <a:xfrm>
            <a:off x="22611872" y="35348670"/>
            <a:ext cx="197566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bg1"/>
                </a:solidFill>
              </a:rPr>
              <a:t>www.postersession.com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C7E6A034-93E0-421C-ACA5-B28573E1673A}"/>
              </a:ext>
            </a:extLst>
          </p:cNvPr>
          <p:cNvSpPr txBox="1"/>
          <p:nvPr userDrawn="1"/>
        </p:nvSpPr>
        <p:spPr>
          <a:xfrm>
            <a:off x="0" y="35876627"/>
            <a:ext cx="461986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" dirty="0">
                <a:solidFill>
                  <a:srgbClr val="003064"/>
                </a:solidFill>
              </a:rPr>
              <a:t>www.postersession.com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2pPr>
      <a:lvl3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3pPr>
      <a:lvl4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4pPr>
      <a:lvl5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5pPr>
      <a:lvl6pPr marL="4572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6pPr>
      <a:lvl7pPr marL="9144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7pPr>
      <a:lvl8pPr marL="13716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8pPr>
      <a:lvl9pPr marL="18288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9pPr>
    </p:titleStyle>
    <p:bodyStyle>
      <a:lvl1pPr marL="1311275" indent="-1311275" algn="l" defTabSz="3497263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  <a:ea typeface="+mn-ea"/>
          <a:cs typeface="+mn-cs"/>
        </a:defRPr>
      </a:lvl1pPr>
      <a:lvl2pPr marL="2840038" indent="-1092200" algn="l" defTabSz="3497263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2pPr>
      <a:lvl3pPr marL="4370388" indent="-873125" algn="l" defTabSz="3497263" rtl="0" eaLnBrk="0" fontAlgn="base" hangingPunct="0">
        <a:spcBef>
          <a:spcPct val="20000"/>
        </a:spcBef>
        <a:spcAft>
          <a:spcPct val="0"/>
        </a:spcAft>
        <a:buChar char="•"/>
        <a:defRPr sz="9200">
          <a:solidFill>
            <a:schemeClr val="tx1"/>
          </a:solidFill>
          <a:latin typeface="+mn-lt"/>
        </a:defRPr>
      </a:lvl3pPr>
      <a:lvl4pPr marL="6118225" indent="-873125" algn="l" defTabSz="3497263" rtl="0" eaLnBrk="0" fontAlgn="base" hangingPunct="0">
        <a:spcBef>
          <a:spcPct val="20000"/>
        </a:spcBef>
        <a:spcAft>
          <a:spcPct val="0"/>
        </a:spcAft>
        <a:buChar char="–"/>
        <a:defRPr sz="7600">
          <a:solidFill>
            <a:schemeClr val="tx1"/>
          </a:solidFill>
          <a:latin typeface="+mn-lt"/>
        </a:defRPr>
      </a:lvl4pPr>
      <a:lvl5pPr marL="7867650" indent="-873125" algn="l" defTabSz="3497263" rtl="0" eaLnBrk="0" fontAlgn="base" hangingPunct="0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5pPr>
      <a:lvl6pPr marL="8324850" indent="-873125" algn="l" defTabSz="3497263" rtl="0" fontAlgn="base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6pPr>
      <a:lvl7pPr marL="8782050" indent="-873125" algn="l" defTabSz="3497263" rtl="0" fontAlgn="base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7pPr>
      <a:lvl8pPr marL="9239250" indent="-873125" algn="l" defTabSz="3497263" rtl="0" fontAlgn="base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8pPr>
      <a:lvl9pPr marL="9696450" indent="-873125" algn="l" defTabSz="3497263" rtl="0" fontAlgn="base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35" y="472271"/>
            <a:ext cx="8957812" cy="26642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93087" y="1874727"/>
            <a:ext cx="1387928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2B6573"/>
                </a:solidFill>
              </a:rPr>
              <a:t> </a:t>
            </a:r>
            <a:r>
              <a:rPr lang="en-US" sz="6600" dirty="0" smtClean="0">
                <a:solidFill>
                  <a:srgbClr val="2B6573"/>
                </a:solidFill>
              </a:rPr>
              <a:t>2018 Smart Grid Conference (SGC)</a:t>
            </a:r>
            <a:endParaRPr lang="en-US" sz="6600" dirty="0">
              <a:solidFill>
                <a:srgbClr val="2B6573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3489158"/>
            <a:ext cx="25201563" cy="168442"/>
          </a:xfrm>
          <a:prstGeom prst="rect">
            <a:avLst/>
          </a:prstGeom>
          <a:solidFill>
            <a:srgbClr val="FFCC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49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84640" y="3917441"/>
            <a:ext cx="26919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2B6573"/>
                </a:solidFill>
              </a:rPr>
              <a:t>Title</a:t>
            </a:r>
            <a:endParaRPr lang="en-US" sz="9600" b="1" dirty="0">
              <a:solidFill>
                <a:srgbClr val="2B657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45651" y="5579911"/>
            <a:ext cx="25699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Authors</a:t>
            </a:r>
            <a:endParaRPr lang="en-US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10474347" y="6596051"/>
            <a:ext cx="25125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Affiliations</a:t>
            </a:r>
            <a:endParaRPr lang="en-US" sz="40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-1" y="7528304"/>
            <a:ext cx="25201563" cy="168442"/>
          </a:xfrm>
          <a:prstGeom prst="rect">
            <a:avLst/>
          </a:prstGeom>
          <a:solidFill>
            <a:srgbClr val="FFCC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49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397508" y="5907280"/>
            <a:ext cx="5373065" cy="111692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49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Optional Logo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991715" y="13282139"/>
            <a:ext cx="8827953" cy="707886"/>
            <a:chOff x="1991715" y="13282139"/>
            <a:chExt cx="8827953" cy="707886"/>
          </a:xfrm>
        </p:grpSpPr>
        <p:sp>
          <p:nvSpPr>
            <p:cNvPr id="12" name="TextBox 11"/>
            <p:cNvSpPr txBox="1"/>
            <p:nvPr/>
          </p:nvSpPr>
          <p:spPr>
            <a:xfrm>
              <a:off x="1991715" y="13282139"/>
              <a:ext cx="88279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rgbClr val="2B6573"/>
                  </a:solidFill>
                </a:rPr>
                <a:t>Introduction</a:t>
              </a:r>
              <a:endParaRPr lang="en-US" sz="4000" b="1" dirty="0">
                <a:solidFill>
                  <a:srgbClr val="2B6573"/>
                </a:solidFill>
              </a:endParaRPr>
            </a:p>
          </p:txBody>
        </p:sp>
        <p:sp>
          <p:nvSpPr>
            <p:cNvPr id="19" name="Isosceles Triangle 18"/>
            <p:cNvSpPr/>
            <p:nvPr/>
          </p:nvSpPr>
          <p:spPr bwMode="auto">
            <a:xfrm rot="5400000">
              <a:off x="4313323" y="13405574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349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Isosceles Triangle 20"/>
            <p:cNvSpPr/>
            <p:nvPr/>
          </p:nvSpPr>
          <p:spPr bwMode="auto">
            <a:xfrm rot="16200000" flipH="1">
              <a:off x="7944757" y="13405574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349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953615" y="25525432"/>
            <a:ext cx="8827953" cy="707886"/>
            <a:chOff x="1953615" y="25525432"/>
            <a:chExt cx="8827953" cy="707886"/>
          </a:xfrm>
        </p:grpSpPr>
        <p:sp>
          <p:nvSpPr>
            <p:cNvPr id="22" name="TextBox 21"/>
            <p:cNvSpPr txBox="1"/>
            <p:nvPr/>
          </p:nvSpPr>
          <p:spPr>
            <a:xfrm>
              <a:off x="1953615" y="25525432"/>
              <a:ext cx="88279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rgbClr val="2B6573"/>
                  </a:solidFill>
                </a:rPr>
                <a:t>Methods</a:t>
              </a:r>
              <a:endParaRPr lang="en-US" sz="4000" b="1" dirty="0">
                <a:solidFill>
                  <a:srgbClr val="2B6573"/>
                </a:solidFill>
              </a:endParaRPr>
            </a:p>
          </p:txBody>
        </p:sp>
        <p:sp>
          <p:nvSpPr>
            <p:cNvPr id="23" name="Isosceles Triangle 22"/>
            <p:cNvSpPr/>
            <p:nvPr/>
          </p:nvSpPr>
          <p:spPr bwMode="auto">
            <a:xfrm rot="5400000">
              <a:off x="4275223" y="25648867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349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Isosceles Triangle 23"/>
            <p:cNvSpPr/>
            <p:nvPr/>
          </p:nvSpPr>
          <p:spPr bwMode="auto">
            <a:xfrm rot="16200000" flipH="1">
              <a:off x="7906657" y="25648867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349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4454817" y="12430256"/>
            <a:ext cx="8827953" cy="707886"/>
            <a:chOff x="14454817" y="12430256"/>
            <a:chExt cx="8827953" cy="707886"/>
          </a:xfrm>
        </p:grpSpPr>
        <p:sp>
          <p:nvSpPr>
            <p:cNvPr id="27" name="TextBox 26"/>
            <p:cNvSpPr txBox="1"/>
            <p:nvPr/>
          </p:nvSpPr>
          <p:spPr>
            <a:xfrm>
              <a:off x="14454817" y="12430256"/>
              <a:ext cx="88279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rgbClr val="2B6573"/>
                  </a:solidFill>
                </a:rPr>
                <a:t>Results</a:t>
              </a:r>
              <a:endParaRPr lang="en-US" sz="4000" b="1" dirty="0">
                <a:solidFill>
                  <a:srgbClr val="2B6573"/>
                </a:solidFill>
              </a:endParaRPr>
            </a:p>
          </p:txBody>
        </p:sp>
        <p:sp>
          <p:nvSpPr>
            <p:cNvPr id="28" name="Isosceles Triangle 27"/>
            <p:cNvSpPr/>
            <p:nvPr/>
          </p:nvSpPr>
          <p:spPr bwMode="auto">
            <a:xfrm rot="5400000">
              <a:off x="16738325" y="12553691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349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Isosceles Triangle 28"/>
            <p:cNvSpPr/>
            <p:nvPr/>
          </p:nvSpPr>
          <p:spPr bwMode="auto">
            <a:xfrm rot="16200000" flipH="1">
              <a:off x="20369759" y="12553691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349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4424739" y="22350350"/>
            <a:ext cx="8827953" cy="707886"/>
            <a:chOff x="14424739" y="22350350"/>
            <a:chExt cx="8827953" cy="707886"/>
          </a:xfrm>
        </p:grpSpPr>
        <p:sp>
          <p:nvSpPr>
            <p:cNvPr id="31" name="TextBox 30"/>
            <p:cNvSpPr txBox="1"/>
            <p:nvPr/>
          </p:nvSpPr>
          <p:spPr>
            <a:xfrm>
              <a:off x="14424739" y="22350350"/>
              <a:ext cx="88279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rgbClr val="2B6573"/>
                  </a:solidFill>
                </a:rPr>
                <a:t>Conclusions</a:t>
              </a:r>
              <a:endParaRPr lang="en-US" sz="4000" b="1" dirty="0">
                <a:solidFill>
                  <a:srgbClr val="2B6573"/>
                </a:solidFill>
              </a:endParaRPr>
            </a:p>
          </p:txBody>
        </p:sp>
        <p:sp>
          <p:nvSpPr>
            <p:cNvPr id="32" name="Isosceles Triangle 31"/>
            <p:cNvSpPr/>
            <p:nvPr/>
          </p:nvSpPr>
          <p:spPr bwMode="auto">
            <a:xfrm rot="5400000">
              <a:off x="16746347" y="22473785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349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Isosceles Triangle 32"/>
            <p:cNvSpPr/>
            <p:nvPr/>
          </p:nvSpPr>
          <p:spPr bwMode="auto">
            <a:xfrm rot="16200000" flipH="1">
              <a:off x="20377781" y="22473785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349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4454817" y="31193226"/>
            <a:ext cx="8827953" cy="707886"/>
            <a:chOff x="14454817" y="31193226"/>
            <a:chExt cx="8827953" cy="707886"/>
          </a:xfrm>
        </p:grpSpPr>
        <p:sp>
          <p:nvSpPr>
            <p:cNvPr id="35" name="TextBox 34"/>
            <p:cNvSpPr txBox="1"/>
            <p:nvPr/>
          </p:nvSpPr>
          <p:spPr>
            <a:xfrm>
              <a:off x="14454817" y="31193226"/>
              <a:ext cx="88279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rgbClr val="2B6573"/>
                  </a:solidFill>
                </a:rPr>
                <a:t>References</a:t>
              </a:r>
              <a:endParaRPr lang="en-US" sz="4000" b="1" dirty="0">
                <a:solidFill>
                  <a:srgbClr val="2B6573"/>
                </a:solidFill>
              </a:endParaRPr>
            </a:p>
          </p:txBody>
        </p:sp>
        <p:sp>
          <p:nvSpPr>
            <p:cNvPr id="36" name="Isosceles Triangle 35"/>
            <p:cNvSpPr/>
            <p:nvPr/>
          </p:nvSpPr>
          <p:spPr bwMode="auto">
            <a:xfrm rot="5400000">
              <a:off x="16776425" y="31316661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349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Isosceles Triangle 36"/>
            <p:cNvSpPr/>
            <p:nvPr/>
          </p:nvSpPr>
          <p:spPr bwMode="auto">
            <a:xfrm rot="16200000" flipH="1">
              <a:off x="20407859" y="31316661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349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606631" y="9266000"/>
            <a:ext cx="11741208" cy="3416320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sz="2400" dirty="0" smtClean="0"/>
              <a:t>Text</a:t>
            </a:r>
            <a:endParaRPr lang="en-US" sz="2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945593" y="8189187"/>
            <a:ext cx="8827953" cy="707886"/>
            <a:chOff x="1945593" y="8189187"/>
            <a:chExt cx="8827953" cy="707886"/>
          </a:xfrm>
        </p:grpSpPr>
        <p:sp>
          <p:nvSpPr>
            <p:cNvPr id="39" name="TextBox 38"/>
            <p:cNvSpPr txBox="1"/>
            <p:nvPr/>
          </p:nvSpPr>
          <p:spPr>
            <a:xfrm>
              <a:off x="1945593" y="8189187"/>
              <a:ext cx="88279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rgbClr val="2B6573"/>
                  </a:solidFill>
                </a:rPr>
                <a:t>Abstract</a:t>
              </a:r>
              <a:endParaRPr lang="en-US" sz="4000" b="1" dirty="0">
                <a:solidFill>
                  <a:srgbClr val="2B6573"/>
                </a:solidFill>
              </a:endParaRPr>
            </a:p>
          </p:txBody>
        </p:sp>
        <p:sp>
          <p:nvSpPr>
            <p:cNvPr id="41" name="Isosceles Triangle 40"/>
            <p:cNvSpPr/>
            <p:nvPr/>
          </p:nvSpPr>
          <p:spPr bwMode="auto">
            <a:xfrm rot="5400000">
              <a:off x="4267201" y="8312622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349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Isosceles Triangle 41"/>
            <p:cNvSpPr/>
            <p:nvPr/>
          </p:nvSpPr>
          <p:spPr bwMode="auto">
            <a:xfrm rot="16200000" flipH="1">
              <a:off x="7898635" y="8312622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349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35087" y="14589844"/>
            <a:ext cx="11741208" cy="10304951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sz="2400" dirty="0" smtClean="0"/>
              <a:t>Text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614653" y="26863955"/>
            <a:ext cx="11741208" cy="7690740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sz="2400" dirty="0" smtClean="0"/>
              <a:t>Text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12885175" y="8189186"/>
            <a:ext cx="11741208" cy="3743129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sz="2400" dirty="0" smtClean="0"/>
              <a:t>Text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12968111" y="13636082"/>
            <a:ext cx="11741208" cy="8076603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sz="2400" dirty="0" smtClean="0"/>
              <a:t>Text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13076595" y="23695903"/>
            <a:ext cx="11741208" cy="6984624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sz="2400" dirty="0" smtClean="0"/>
              <a:t>Text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13015586" y="32413811"/>
            <a:ext cx="11741208" cy="2140884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sz="2400" dirty="0" smtClean="0"/>
              <a:t>Text</a:t>
            </a:r>
            <a:endParaRPr lang="en-US" sz="24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53" y="34756533"/>
            <a:ext cx="2105876" cy="85759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80" y="35056106"/>
            <a:ext cx="2125803" cy="558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064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27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creator>Milad</dc:creator>
  <cp:lastModifiedBy>Windows User</cp:lastModifiedBy>
  <cp:revision>50</cp:revision>
  <dcterms:created xsi:type="dcterms:W3CDTF">2008-12-04T00:20:37Z</dcterms:created>
  <dcterms:modified xsi:type="dcterms:W3CDTF">2018-11-10T08:47:02Z</dcterms:modified>
</cp:coreProperties>
</file>