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D2EE-86C0-41C8-857E-7F932ECCCC28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A6AC-87E6-415A-89B4-5DBA334C0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947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6ADE-64DF-44B7-9ADB-73C23D2F186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44E3-5C07-4C1B-82C1-1430B05F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24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66E0-2CDD-4F2D-97C3-2BFCE94E2295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5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1CA81-A9B2-4962-B856-F89E11E4E7A1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358B-C9B9-48B7-9CBE-A9E632B3C843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8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191B-94EF-4DE9-9738-7588F0D6335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11A9-195F-412D-95A9-80ED07EBC1A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845-3F4A-49B5-8A26-CC446AC6C6F5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AC11-C1DF-496A-A2F8-9C52F0F987EB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67BF-7613-42EA-8A37-B250A981FE47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6826-09C9-496D-BDEF-13FF858C7CA8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9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B2F9-2AE6-492D-81EC-825027C5B76C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E8D7-0296-4221-B733-CF59C7FFB913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5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5A11-96DA-4C9A-B91D-5E18017B2C8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7969-712E-4781-8F9A-E5493980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4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8433"/>
            <a:ext cx="9144000" cy="1341529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5595"/>
            <a:ext cx="9144000" cy="604202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34197" y="5414426"/>
            <a:ext cx="9144000" cy="60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Presenter: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634" y="914400"/>
            <a:ext cx="9045526" cy="776288"/>
          </a:xfrm>
        </p:spPr>
        <p:txBody>
          <a:bodyPr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1825625"/>
            <a:ext cx="9045526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634" y="914400"/>
            <a:ext cx="9045526" cy="776288"/>
          </a:xfrm>
        </p:spPr>
        <p:txBody>
          <a:bodyPr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1825625"/>
            <a:ext cx="9045526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7969-712E-4781-8F9A-E54939809346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fld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2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Title</vt:lpstr>
      <vt:lpstr>Title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Milad</dc:creator>
  <cp:lastModifiedBy>Milad</cp:lastModifiedBy>
  <cp:revision>10</cp:revision>
  <dcterms:created xsi:type="dcterms:W3CDTF">2018-07-07T14:04:04Z</dcterms:created>
  <dcterms:modified xsi:type="dcterms:W3CDTF">2018-11-07T17:55:44Z</dcterms:modified>
</cp:coreProperties>
</file>