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0" r:id="rId1"/>
  </p:sldMasterIdLst>
  <p:sldIdLst>
    <p:sldId id="265" r:id="rId2"/>
    <p:sldId id="268" r:id="rId3"/>
    <p:sldId id="267" r:id="rId4"/>
    <p:sldId id="258" r:id="rId5"/>
    <p:sldId id="259" r:id="rId6"/>
    <p:sldId id="269" r:id="rId7"/>
    <p:sldId id="271" r:id="rId8"/>
    <p:sldId id="272" r:id="rId9"/>
    <p:sldId id="27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94364" autoAdjust="0"/>
  </p:normalViewPr>
  <p:slideViewPr>
    <p:cSldViewPr snapToGrid="0">
      <p:cViewPr varScale="1">
        <p:scale>
          <a:sx n="69" d="100"/>
          <a:sy n="69" d="100"/>
        </p:scale>
        <p:origin x="73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FE315BA-4421-4181-8EA6-A0381BE397E9}" type="datetimeFigureOut">
              <a:rPr lang="en-US" smtClean="0"/>
              <a:pPr/>
              <a:t>10/27/2022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791D7E1-9CAB-4D73-A71F-BFAD7C9C7309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44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15BA-4421-4181-8EA6-A0381BE397E9}" type="datetimeFigureOut">
              <a:rPr lang="en-US" smtClean="0"/>
              <a:pPr/>
              <a:t>10/27/2022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D7E1-9CAB-4D73-A71F-BFAD7C9C73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16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15BA-4421-4181-8EA6-A0381BE397E9}" type="datetimeFigureOut">
              <a:rPr lang="en-US" smtClean="0"/>
              <a:pPr/>
              <a:t>10/27/2022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D7E1-9CAB-4D73-A71F-BFAD7C9C73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85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15BA-4421-4181-8EA6-A0381BE397E9}" type="datetimeFigureOut">
              <a:rPr lang="en-US" smtClean="0"/>
              <a:pPr/>
              <a:t>10/27/2022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D7E1-9CAB-4D73-A71F-BFAD7C9C73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13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15BA-4421-4181-8EA6-A0381BE397E9}" type="datetimeFigureOut">
              <a:rPr lang="en-US" smtClean="0"/>
              <a:pPr/>
              <a:t>10/27/2022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D7E1-9CAB-4D73-A71F-BFAD7C9C7309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58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15BA-4421-4181-8EA6-A0381BE397E9}" type="datetimeFigureOut">
              <a:rPr lang="en-US" smtClean="0"/>
              <a:pPr/>
              <a:t>10/27/2022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D7E1-9CAB-4D73-A71F-BFAD7C9C73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20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15BA-4421-4181-8EA6-A0381BE397E9}" type="datetimeFigureOut">
              <a:rPr lang="en-US" smtClean="0"/>
              <a:pPr/>
              <a:t>10/27/2022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D7E1-9CAB-4D73-A71F-BFAD7C9C73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73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15BA-4421-4181-8EA6-A0381BE397E9}" type="datetimeFigureOut">
              <a:rPr lang="en-US" smtClean="0"/>
              <a:pPr/>
              <a:t>10/27/2022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D7E1-9CAB-4D73-A71F-BFAD7C9C73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2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15BA-4421-4181-8EA6-A0381BE397E9}" type="datetimeFigureOut">
              <a:rPr lang="en-US" smtClean="0"/>
              <a:pPr/>
              <a:t>10/27/2022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D7E1-9CAB-4D73-A71F-BFAD7C9C73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04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15BA-4421-4181-8EA6-A0381BE397E9}" type="datetimeFigureOut">
              <a:rPr lang="en-US" smtClean="0"/>
              <a:pPr/>
              <a:t>10/27/2022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D7E1-9CAB-4D73-A71F-BFAD7C9C73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02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15BA-4421-4181-8EA6-A0381BE397E9}" type="datetimeFigureOut">
              <a:rPr lang="en-US" smtClean="0"/>
              <a:pPr/>
              <a:t>10/27/2022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D7E1-9CAB-4D73-A71F-BFAD7C9C73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87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/>
            </a:gs>
            <a:gs pos="100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8FE315BA-4421-4181-8EA6-A0381BE397E9}" type="datetimeFigureOut">
              <a:rPr lang="en-US" smtClean="0"/>
              <a:pPr/>
              <a:t>10/27/2022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791D7E1-9CAB-4D73-A71F-BFAD7C9C73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020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10" Type="http://schemas.openxmlformats.org/officeDocument/2006/relationships/image" Target="../media/image21.png"/><Relationship Id="rId4" Type="http://schemas.openxmlformats.org/officeDocument/2006/relationships/image" Target="../media/image13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/>
            </a:gs>
            <a:gs pos="100000">
              <a:schemeClr val="accent2">
                <a:lumMod val="95000"/>
                <a:lumOff val="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1185861" y="381000"/>
            <a:ext cx="9758363" cy="962026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>
            <a:normAutofit/>
          </a:bodyPr>
          <a:lstStyle/>
          <a:p>
            <a:pPr algn="ctr"/>
            <a:r>
              <a:rPr lang="fa-IR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کنفرانس </a:t>
            </a:r>
            <a:r>
              <a:rPr lang="fa-IR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بین‌المللی یافته‌های </a:t>
            </a:r>
            <a:r>
              <a:rPr lang="fa-IR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نوین توت </a:t>
            </a:r>
            <a:r>
              <a:rPr lang="fa-IR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فرنگی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17" name="Subtitle 16"/>
          <p:cNvSpPr>
            <a:spLocks noGrp="1"/>
          </p:cNvSpPr>
          <p:nvPr>
            <p:ph idx="1"/>
          </p:nvPr>
        </p:nvSpPr>
        <p:spPr>
          <a:xfrm>
            <a:off x="1084217" y="1566726"/>
            <a:ext cx="9944717" cy="5003891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35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solidFill>
                  <a:schemeClr val="bg1"/>
                </a:solidFill>
                <a:cs typeface="B Mitra" panose="00000400000000000000" pitchFamily="2" charset="-78"/>
              </a:rPr>
              <a:t> </a:t>
            </a:r>
            <a:r>
              <a:rPr lang="fa-IR" sz="2400" b="1" dirty="0">
                <a:solidFill>
                  <a:schemeClr val="tx1"/>
                </a:solidFill>
                <a:cs typeface="B Mitra" panose="00000400000000000000" pitchFamily="2" charset="-78"/>
              </a:rPr>
              <a:t>عنوان مقاله: </a:t>
            </a:r>
            <a:endParaRPr lang="fa-IR" sz="2400" b="1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marL="45720" indent="0" algn="r" rtl="1">
              <a:buNone/>
            </a:pPr>
            <a:endParaRPr lang="fa-IR" sz="2400" b="1" dirty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chemeClr val="tx1"/>
                </a:solidFill>
                <a:cs typeface="B Mitra" panose="00000400000000000000" pitchFamily="2" charset="-78"/>
              </a:rPr>
              <a:t>  محور مقاله</a:t>
            </a:r>
            <a:r>
              <a:rPr lang="fa-IR" sz="24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:</a:t>
            </a:r>
          </a:p>
          <a:p>
            <a:pPr algn="r" rtl="1"/>
            <a:endParaRPr lang="fa-IR" sz="2400" b="1" dirty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chemeClr val="tx1"/>
                </a:solidFill>
                <a:cs typeface="B Mitra" panose="00000400000000000000" pitchFamily="2" charset="-78"/>
              </a:rPr>
              <a:t>  نویسندگان</a:t>
            </a:r>
            <a:r>
              <a:rPr lang="fa-IR" sz="24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:</a:t>
            </a:r>
          </a:p>
          <a:p>
            <a:pPr algn="r" rtl="1"/>
            <a:endParaRPr lang="fa-IR" sz="2400" b="1" dirty="0">
              <a:solidFill>
                <a:schemeClr val="tx1"/>
              </a:solidFill>
              <a:latin typeface="+mj-lt"/>
              <a:ea typeface="+mj-ea"/>
              <a:cs typeface="B Mitra" panose="00000400000000000000" pitchFamily="2" charset="-78"/>
            </a:endParaRPr>
          </a:p>
          <a:p>
            <a:pPr algn="r" rtl="1"/>
            <a:r>
              <a:rPr lang="fa-IR" sz="24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ارائه دهنده:</a:t>
            </a:r>
            <a:endParaRPr lang="en-US" sz="2400" b="1" dirty="0">
              <a:solidFill>
                <a:schemeClr val="tx1"/>
              </a:solidFill>
              <a:latin typeface="+mj-lt"/>
              <a:ea typeface="+mj-ea"/>
              <a:cs typeface="B Mitr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185" y="5480924"/>
            <a:ext cx="764903" cy="9561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770" y="5472082"/>
            <a:ext cx="770709" cy="9633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358" y="5472285"/>
            <a:ext cx="783771" cy="9797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956" y="5476868"/>
            <a:ext cx="777966" cy="97245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814" y="5480134"/>
            <a:ext cx="764902" cy="9561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569" y="5493195"/>
            <a:ext cx="764903" cy="9561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963" y="5502995"/>
            <a:ext cx="777965" cy="97245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977" y="5458361"/>
            <a:ext cx="782320" cy="9779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897" y="5475616"/>
            <a:ext cx="773450" cy="96681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795" y="5472546"/>
            <a:ext cx="1634741" cy="975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9578559" y="279545"/>
            <a:ext cx="2231136" cy="792480"/>
          </a:xfrm>
          <a:prstGeom prst="round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7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6051" y="232439"/>
            <a:ext cx="9180576" cy="6404284"/>
          </a:xfrm>
          <a:prstGeom prst="rect">
            <a:avLst/>
          </a:prstGeom>
          <a:solidFill>
            <a:schemeClr val="accent5">
              <a:lumMod val="20000"/>
              <a:lumOff val="80000"/>
              <a:alpha val="86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r" rtl="1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5630091"/>
            <a:ext cx="822960" cy="522515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9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5" y="252132"/>
            <a:ext cx="9145187" cy="1399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9591621" y="266483"/>
            <a:ext cx="2231136" cy="792480"/>
          </a:xfrm>
          <a:prstGeom prst="round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1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7602" y="244327"/>
            <a:ext cx="9180576" cy="6378146"/>
          </a:xfrm>
          <a:prstGeom prst="rect">
            <a:avLst/>
          </a:prstGeom>
          <a:gradFill>
            <a:gsLst>
              <a:gs pos="100000">
                <a:schemeClr val="accent5">
                  <a:lumMod val="20000"/>
                  <a:lumOff val="80000"/>
                </a:schemeClr>
              </a:gs>
              <a:gs pos="100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r" rtl="1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5630091"/>
            <a:ext cx="822960" cy="522515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92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5" y="264403"/>
            <a:ext cx="9157063" cy="1399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9578558" y="266482"/>
            <a:ext cx="2231136" cy="792480"/>
          </a:xfrm>
          <a:prstGeom prst="round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5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9907" y="244711"/>
            <a:ext cx="9180576" cy="63916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r" rtl="1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5630091"/>
            <a:ext cx="822960" cy="522515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8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4" y="264403"/>
            <a:ext cx="9157063" cy="1399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578558" y="266482"/>
            <a:ext cx="2231136" cy="792480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8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10345783" y="1058091"/>
            <a:ext cx="853440" cy="418012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9604684" y="1484811"/>
            <a:ext cx="2231136" cy="792480"/>
          </a:xfrm>
          <a:prstGeom prst="round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5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مروری بر منابع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6844" y="218585"/>
            <a:ext cx="9180576" cy="64038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r" rtl="1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5630091"/>
            <a:ext cx="822960" cy="522515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5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4" y="238278"/>
            <a:ext cx="9130937" cy="1399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72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578558" y="266482"/>
            <a:ext cx="2231136" cy="792480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8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10371909" y="2272936"/>
            <a:ext cx="853440" cy="418012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9604684" y="1484811"/>
            <a:ext cx="2231136" cy="792480"/>
          </a:xfrm>
          <a:prstGeom prst="round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5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مروری بر منابع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6844" y="218584"/>
            <a:ext cx="9180576" cy="63900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r" rtl="1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5630091"/>
            <a:ext cx="822960" cy="522515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5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4" y="238278"/>
            <a:ext cx="9130937" cy="13996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6684" y="2684377"/>
            <a:ext cx="2353260" cy="9144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39094" y="1077670"/>
            <a:ext cx="459831" cy="38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3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578558" y="266482"/>
            <a:ext cx="2231136" cy="792480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8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10385763" y="3450573"/>
            <a:ext cx="853440" cy="418012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9604684" y="1484811"/>
            <a:ext cx="2231136" cy="792480"/>
          </a:xfrm>
          <a:prstGeom prst="round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5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مروری بر منابع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6844" y="218585"/>
            <a:ext cx="9180576" cy="64038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r" rtl="1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5630091"/>
            <a:ext cx="822960" cy="522515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5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6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4" y="238278"/>
            <a:ext cx="9130937" cy="13996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6684" y="2601249"/>
            <a:ext cx="2353260" cy="9144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39094" y="1077670"/>
            <a:ext cx="459831" cy="3853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6788" y="3858451"/>
            <a:ext cx="2353260" cy="9144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64071" y="2267141"/>
            <a:ext cx="457240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28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578558" y="266482"/>
            <a:ext cx="2231136" cy="792480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8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10399617" y="4586647"/>
            <a:ext cx="853440" cy="418012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9604684" y="1484811"/>
            <a:ext cx="2231136" cy="792480"/>
          </a:xfrm>
          <a:prstGeom prst="round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5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مروری بر منابع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6844" y="218585"/>
            <a:ext cx="9180576" cy="64038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r" rtl="1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5630091"/>
            <a:ext cx="822960" cy="522515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5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7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4" y="238278"/>
            <a:ext cx="9130937" cy="13996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5121" y="2601249"/>
            <a:ext cx="2353260" cy="9144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39094" y="1077670"/>
            <a:ext cx="459831" cy="3853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0642" y="3747614"/>
            <a:ext cx="2353260" cy="9144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64071" y="2267141"/>
            <a:ext cx="457240" cy="3840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60643" y="4980668"/>
            <a:ext cx="2353260" cy="91447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77926" y="3417068"/>
            <a:ext cx="457240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97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578558" y="266482"/>
            <a:ext cx="2231136" cy="792480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8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10464931" y="5770220"/>
            <a:ext cx="853440" cy="418012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9604684" y="1484811"/>
            <a:ext cx="2231136" cy="792480"/>
          </a:xfrm>
          <a:prstGeom prst="round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5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مروری بر منابع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6844" y="218585"/>
            <a:ext cx="9180576" cy="64177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r" rtl="1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5630091"/>
            <a:ext cx="822960" cy="522515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5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8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4" y="238278"/>
            <a:ext cx="9130937" cy="13996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6684" y="2632125"/>
            <a:ext cx="2353260" cy="9144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39094" y="1077670"/>
            <a:ext cx="459831" cy="3853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9747" y="3820846"/>
            <a:ext cx="2353260" cy="9144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83071" y="2270308"/>
            <a:ext cx="457240" cy="3840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70539" y="4962462"/>
            <a:ext cx="2353260" cy="91447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09197" y="3459027"/>
            <a:ext cx="457240" cy="38408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90331" y="6185222"/>
            <a:ext cx="2353260" cy="78361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33344" y="4608559"/>
            <a:ext cx="457240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55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sis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332</TotalTime>
  <Words>52</Words>
  <Application>Microsoft Office PowerPoint</Application>
  <PresentationFormat>Widescreen</PresentationFormat>
  <Paragraphs>29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B Mitra</vt:lpstr>
      <vt:lpstr>B Titr</vt:lpstr>
      <vt:lpstr>Corbel</vt:lpstr>
      <vt:lpstr>Tahoma</vt:lpstr>
      <vt:lpstr>Basis</vt:lpstr>
      <vt:lpstr>کنفرانس بین‌المللی یافته‌های نوین توت فرنگی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madsg.com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KhastKhodaei;Me</dc:creator>
  <dc:description>madsg.com</dc:description>
  <cp:lastModifiedBy>Windows User</cp:lastModifiedBy>
  <cp:revision>63</cp:revision>
  <dcterms:created xsi:type="dcterms:W3CDTF">2014-03-10T22:46:32Z</dcterms:created>
  <dcterms:modified xsi:type="dcterms:W3CDTF">2022-10-27T19:45:07Z</dcterms:modified>
</cp:coreProperties>
</file>