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8" r:id="rId2"/>
  </p:sldIdLst>
  <p:sldSz cx="25203150" cy="32404050"/>
  <p:notesSz cx="6858000" cy="9144000"/>
  <p:embeddedFontLst>
    <p:embeddedFont>
      <p:font typeface="B Lotus" panose="00000400000000000000" pitchFamily="2" charset="-78"/>
      <p:regular r:id="rId3"/>
      <p:bold r:id="rId4"/>
    </p:embeddedFont>
    <p:embeddedFont>
      <p:font typeface="B Mitra" panose="00000400000000000000" pitchFamily="2" charset="-78"/>
      <p:regular r:id="rId5"/>
      <p:bold r:id="rId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6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6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6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6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6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6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6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6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6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0206">
          <p15:clr>
            <a:srgbClr val="A4A3A4"/>
          </p15:clr>
        </p15:guide>
        <p15:guide id="2" pos="7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CD0"/>
    <a:srgbClr val="ABF452"/>
    <a:srgbClr val="64CA18"/>
    <a:srgbClr val="009900"/>
    <a:srgbClr val="B3E23E"/>
    <a:srgbClr val="00CC00"/>
    <a:srgbClr val="996633"/>
    <a:srgbClr val="993300"/>
    <a:srgbClr val="CC66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5" autoAdjust="0"/>
    <p:restoredTop sz="95621" autoAdjust="0"/>
  </p:normalViewPr>
  <p:slideViewPr>
    <p:cSldViewPr>
      <p:cViewPr>
        <p:scale>
          <a:sx n="46" d="100"/>
          <a:sy n="46" d="100"/>
        </p:scale>
        <p:origin x="-558" y="198"/>
      </p:cViewPr>
      <p:guideLst>
        <p:guide orient="horz" pos="10206"/>
        <p:guide pos="7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0713" y="10066338"/>
            <a:ext cx="21421725" cy="69453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79838" y="18362613"/>
            <a:ext cx="17643475" cy="82804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6DA0C-3B59-4795-B2E0-ADC911774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1121A-10A8-4887-98A9-09C9735B6B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272125" y="1296988"/>
            <a:ext cx="5670550" cy="276494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475" y="1296988"/>
            <a:ext cx="16859250" cy="276494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99E9-1EB9-4C73-BF5B-C5223BECD9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62FE1-68EB-4B0E-8A38-608648662A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20823238"/>
            <a:ext cx="21423313" cy="643572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725" y="13733463"/>
            <a:ext cx="21423313" cy="70897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A1E0E-6313-44A8-8418-C5EABE0A7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475" y="7561263"/>
            <a:ext cx="11264900" cy="21385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77775" y="7561263"/>
            <a:ext cx="11264900" cy="21385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2D3E6-69B4-45FD-93D7-C05E8928E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475" y="7253288"/>
            <a:ext cx="11134725" cy="30226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0475" y="10275888"/>
            <a:ext cx="11134725" cy="18670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803188" y="7253288"/>
            <a:ext cx="11139487" cy="30226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03188" y="10275888"/>
            <a:ext cx="11139487" cy="18670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E2C88-66E1-43FF-904A-3FBD60FAD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8BF07-251C-4E85-8457-9D440C817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CFAA-87B4-4BE7-A269-0ED35C076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475" y="1290638"/>
            <a:ext cx="8291513" cy="5489575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3613" y="1290638"/>
            <a:ext cx="14089062" cy="27655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475" y="6780213"/>
            <a:ext cx="8291513" cy="221662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ED452-2106-4095-9133-C39277674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300" y="22682200"/>
            <a:ext cx="15120938" cy="2678113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40300" y="2895600"/>
            <a:ext cx="15120938" cy="194421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40300" y="25360313"/>
            <a:ext cx="15120938" cy="38036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8341A-5B82-4D90-8F36-DA466BF5F7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63000">
              <a:schemeClr val="accent1">
                <a:lumMod val="89000"/>
              </a:schemeClr>
            </a:gs>
            <a:gs pos="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60475" y="1296988"/>
            <a:ext cx="226822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29184" tIns="164592" rIns="329184" bIns="1645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0475" y="7561263"/>
            <a:ext cx="22682200" cy="2138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29184" tIns="164592" rIns="329184" bIns="1645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60475" y="29508450"/>
            <a:ext cx="588010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29184" tIns="164592" rIns="329184" bIns="164592" numCol="1" anchor="t" anchorCtr="0" compatLnSpc="1">
            <a:prstTxWarp prst="textNoShape">
              <a:avLst/>
            </a:prstTxWarp>
          </a:bodyPr>
          <a:lstStyle>
            <a:lvl1pPr>
              <a:defRPr sz="5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610600" y="29508450"/>
            <a:ext cx="798195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29184" tIns="164592" rIns="329184" bIns="164592" numCol="1" anchor="t" anchorCtr="0" compatLnSpc="1">
            <a:prstTxWarp prst="textNoShape">
              <a:avLst/>
            </a:prstTxWarp>
          </a:bodyPr>
          <a:lstStyle>
            <a:lvl1pPr algn="ctr">
              <a:defRPr sz="5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8062575" y="29508450"/>
            <a:ext cx="588010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29184" tIns="164592" rIns="329184" bIns="164592" numCol="1" anchor="t" anchorCtr="0" compatLnSpc="1">
            <a:prstTxWarp prst="textNoShape">
              <a:avLst/>
            </a:prstTxWarp>
          </a:bodyPr>
          <a:lstStyle>
            <a:lvl1pPr algn="r">
              <a:defRPr sz="5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09AD262-DCDB-4C54-8BCA-E3C78C3BE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92475" rtl="0" eaLnBrk="0" fontAlgn="base" hangingPunct="0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292475" rtl="0" eaLnBrk="0" fontAlgn="base" hangingPunct="0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defTabSz="3292475" rtl="0" eaLnBrk="0" fontAlgn="base" hangingPunct="0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defTabSz="3292475" rtl="0" eaLnBrk="0" fontAlgn="base" hangingPunct="0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defTabSz="3292475" rtl="0" eaLnBrk="0" fontAlgn="base" hangingPunct="0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defTabSz="3292475" rtl="0" fontAlgn="base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defTabSz="3292475" rtl="0" fontAlgn="base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defTabSz="3292475" rtl="0" fontAlgn="base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defTabSz="3292475" rtl="0" fontAlgn="base">
        <a:spcBef>
          <a:spcPct val="0"/>
        </a:spcBef>
        <a:spcAft>
          <a:spcPct val="0"/>
        </a:spcAft>
        <a:defRPr sz="158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1235075" indent="-1235075" algn="l" defTabSz="329247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  <a:ea typeface="+mn-ea"/>
          <a:cs typeface="+mn-cs"/>
        </a:defRPr>
      </a:lvl1pPr>
      <a:lvl2pPr marL="2674938" indent="-1028700" algn="l" defTabSz="3292475" rtl="0" eaLnBrk="0" fontAlgn="base" hangingPunct="0">
        <a:spcBef>
          <a:spcPct val="20000"/>
        </a:spcBef>
        <a:spcAft>
          <a:spcPct val="0"/>
        </a:spcAft>
        <a:buChar char="–"/>
        <a:defRPr sz="10100">
          <a:solidFill>
            <a:schemeClr val="tx1"/>
          </a:solidFill>
          <a:latin typeface="+mn-lt"/>
          <a:cs typeface="+mn-cs"/>
        </a:defRPr>
      </a:lvl2pPr>
      <a:lvl3pPr marL="4114800" indent="-822325" algn="l" defTabSz="3292475" rtl="0" eaLnBrk="0" fontAlgn="base" hangingPunct="0">
        <a:spcBef>
          <a:spcPct val="20000"/>
        </a:spcBef>
        <a:spcAft>
          <a:spcPct val="0"/>
        </a:spcAft>
        <a:buChar char="•"/>
        <a:defRPr sz="8600">
          <a:solidFill>
            <a:schemeClr val="tx1"/>
          </a:solidFill>
          <a:latin typeface="+mn-lt"/>
          <a:cs typeface="+mn-cs"/>
        </a:defRPr>
      </a:lvl3pPr>
      <a:lvl4pPr marL="5761038" indent="-823913" algn="l" defTabSz="3292475" rtl="0" eaLnBrk="0" fontAlgn="base" hangingPunct="0">
        <a:spcBef>
          <a:spcPct val="20000"/>
        </a:spcBef>
        <a:spcAft>
          <a:spcPct val="0"/>
        </a:spcAft>
        <a:buChar char="–"/>
        <a:defRPr sz="7200">
          <a:solidFill>
            <a:schemeClr val="tx1"/>
          </a:solidFill>
          <a:latin typeface="+mn-lt"/>
          <a:cs typeface="+mn-cs"/>
        </a:defRPr>
      </a:lvl4pPr>
      <a:lvl5pPr marL="7407275" indent="-823913" algn="l" defTabSz="3292475" rtl="0" eaLnBrk="0" fontAlgn="base" hangingPunct="0">
        <a:spcBef>
          <a:spcPct val="20000"/>
        </a:spcBef>
        <a:spcAft>
          <a:spcPct val="0"/>
        </a:spcAft>
        <a:buChar char="»"/>
        <a:defRPr sz="7200">
          <a:solidFill>
            <a:schemeClr val="tx1"/>
          </a:solidFill>
          <a:latin typeface="+mn-lt"/>
          <a:cs typeface="+mn-cs"/>
        </a:defRPr>
      </a:lvl5pPr>
      <a:lvl6pPr marL="7864475" indent="-823913" algn="l" defTabSz="3292475" rtl="0" fontAlgn="base">
        <a:spcBef>
          <a:spcPct val="20000"/>
        </a:spcBef>
        <a:spcAft>
          <a:spcPct val="0"/>
        </a:spcAft>
        <a:buChar char="»"/>
        <a:defRPr sz="7200">
          <a:solidFill>
            <a:schemeClr val="tx1"/>
          </a:solidFill>
          <a:latin typeface="+mn-lt"/>
          <a:cs typeface="+mn-cs"/>
        </a:defRPr>
      </a:lvl6pPr>
      <a:lvl7pPr marL="8321675" indent="-823913" algn="l" defTabSz="3292475" rtl="0" fontAlgn="base">
        <a:spcBef>
          <a:spcPct val="20000"/>
        </a:spcBef>
        <a:spcAft>
          <a:spcPct val="0"/>
        </a:spcAft>
        <a:buChar char="»"/>
        <a:defRPr sz="7200">
          <a:solidFill>
            <a:schemeClr val="tx1"/>
          </a:solidFill>
          <a:latin typeface="+mn-lt"/>
          <a:cs typeface="+mn-cs"/>
        </a:defRPr>
      </a:lvl7pPr>
      <a:lvl8pPr marL="8778875" indent="-823913" algn="l" defTabSz="3292475" rtl="0" fontAlgn="base">
        <a:spcBef>
          <a:spcPct val="20000"/>
        </a:spcBef>
        <a:spcAft>
          <a:spcPct val="0"/>
        </a:spcAft>
        <a:buChar char="»"/>
        <a:defRPr sz="7200">
          <a:solidFill>
            <a:schemeClr val="tx1"/>
          </a:solidFill>
          <a:latin typeface="+mn-lt"/>
          <a:cs typeface="+mn-cs"/>
        </a:defRPr>
      </a:lvl8pPr>
      <a:lvl9pPr marL="9236075" indent="-823913" algn="l" defTabSz="3292475" rtl="0" fontAlgn="base">
        <a:spcBef>
          <a:spcPct val="20000"/>
        </a:spcBef>
        <a:spcAft>
          <a:spcPct val="0"/>
        </a:spcAft>
        <a:buChar char="»"/>
        <a:defRPr sz="7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21"/>
          <p:cNvSpPr>
            <a:spLocks noChangeArrowheads="1"/>
          </p:cNvSpPr>
          <p:nvPr/>
        </p:nvSpPr>
        <p:spPr bwMode="auto">
          <a:xfrm>
            <a:off x="27662188" y="2830513"/>
            <a:ext cx="195262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 eaLnBrk="0" hangingPunct="0"/>
            <a:endParaRPr lang="fa-IR">
              <a:solidFill>
                <a:srgbClr val="000000"/>
              </a:solidFill>
            </a:endParaRPr>
          </a:p>
        </p:txBody>
      </p:sp>
      <p:sp>
        <p:nvSpPr>
          <p:cNvPr id="2061" name="Rectangle 22"/>
          <p:cNvSpPr>
            <a:spLocks noChangeArrowheads="1"/>
          </p:cNvSpPr>
          <p:nvPr/>
        </p:nvSpPr>
        <p:spPr bwMode="auto">
          <a:xfrm>
            <a:off x="27662188" y="2830513"/>
            <a:ext cx="195262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 eaLnBrk="0" hangingPunct="0"/>
            <a:endParaRPr lang="fa-IR">
              <a:solidFill>
                <a:srgbClr val="000000"/>
              </a:solidFill>
            </a:endParaRPr>
          </a:p>
        </p:txBody>
      </p:sp>
      <p:sp>
        <p:nvSpPr>
          <p:cNvPr id="3" name="Flowchart: Document 2"/>
          <p:cNvSpPr/>
          <p:nvPr/>
        </p:nvSpPr>
        <p:spPr bwMode="auto">
          <a:xfrm>
            <a:off x="1191" y="-5373"/>
            <a:ext cx="25203150" cy="6912993"/>
          </a:xfrm>
          <a:prstGeom prst="flowChartDocument">
            <a:avLst/>
          </a:prstGeom>
          <a:gradFill flip="none" rotWithShape="1">
            <a:gsLst>
              <a:gs pos="20000">
                <a:srgbClr val="C00000"/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25400" cap="sq" cmpd="sng" algn="ctr"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>
            <a:innerShdw blurRad="1066800" dist="228600" dir="8880000">
              <a:prstClr val="black">
                <a:alpha val="33000"/>
              </a:prstClr>
            </a:innerShdw>
          </a:effectLst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defTabSz="3292475"/>
            <a:endParaRPr lang="fa-IR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6336879" y="1872433"/>
            <a:ext cx="1461762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0" tIns="45695" rIns="91390" bIns="45695" anchor="ctr">
            <a:spAutoFit/>
          </a:bodyPr>
          <a:lstStyle/>
          <a:p>
            <a:pPr algn="ctr" rtl="1"/>
            <a:r>
              <a:rPr lang="fa-IR" sz="4800" b="1" dirty="0" smtClean="0">
                <a:solidFill>
                  <a:srgbClr val="000000"/>
                </a:solidFill>
                <a:cs typeface="B Lotus" pitchFamily="2" charset="-78"/>
              </a:rPr>
              <a:t>عنوان مقاله (</a:t>
            </a:r>
            <a:r>
              <a:rPr lang="en-US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48 Bold</a:t>
            </a:r>
            <a:r>
              <a:rPr lang="fa-IR" sz="4800" b="1" dirty="0" smtClean="0">
                <a:solidFill>
                  <a:srgbClr val="000000"/>
                </a:solidFill>
                <a:cs typeface="B Lotus" pitchFamily="2" charset="-78"/>
              </a:rPr>
              <a:t>)</a:t>
            </a:r>
            <a:endParaRPr lang="en-US" sz="4800" b="1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512343" y="4320705"/>
            <a:ext cx="11415629" cy="1703018"/>
          </a:xfrm>
          <a:prstGeom prst="rect">
            <a:avLst/>
          </a:prstGeom>
          <a:noFill/>
          <a:ln w="63500" cmpd="dbl">
            <a:noFill/>
            <a:miter lim="800000"/>
            <a:headEnd/>
            <a:tailEnd/>
          </a:ln>
        </p:spPr>
        <p:txBody>
          <a:bodyPr lIns="91390" tIns="45695" rIns="91390" bIns="45695"/>
          <a:lstStyle/>
          <a:p>
            <a:pPr algn="ctr" rtl="1"/>
            <a:r>
              <a:rPr lang="fa-IR" sz="4000" b="1" smtClean="0">
                <a:solidFill>
                  <a:srgbClr val="000000"/>
                </a:solidFill>
                <a:cs typeface="B Lotus" pitchFamily="2" charset="-78"/>
              </a:rPr>
              <a:t>اسامی افراد به ترتیب مشارکت </a:t>
            </a:r>
            <a:r>
              <a:rPr lang="fa-IR" sz="4000" b="1" dirty="0">
                <a:solidFill>
                  <a:srgbClr val="000000"/>
                </a:solidFill>
                <a:cs typeface="B Lotus" pitchFamily="2" charset="-78"/>
              </a:rPr>
              <a:t>(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Bold</a:t>
            </a:r>
            <a:r>
              <a:rPr lang="fa-IR" sz="4000" b="1" dirty="0" smtClean="0">
                <a:solidFill>
                  <a:srgbClr val="000000"/>
                </a:solidFill>
                <a:cs typeface="B Lotus" pitchFamily="2" charset="-78"/>
              </a:rPr>
              <a:t>) </a:t>
            </a:r>
            <a:endParaRPr lang="fa-IR" sz="4000" b="1" dirty="0">
              <a:solidFill>
                <a:srgbClr val="000000"/>
              </a:solidFill>
              <a:cs typeface="B Lotus" pitchFamily="2" charset="-78"/>
            </a:endParaRPr>
          </a:p>
          <a:p>
            <a:pPr algn="ctr" rtl="1"/>
            <a:r>
              <a:rPr lang="fa-IR" sz="3600" b="1" baseline="30000" dirty="0">
                <a:solidFill>
                  <a:srgbClr val="000000"/>
                </a:solidFill>
                <a:cs typeface="B Lotus" pitchFamily="2" charset="-78"/>
              </a:rPr>
              <a:t> 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530803" y="6956190"/>
            <a:ext cx="24126905" cy="4104456"/>
          </a:xfrm>
          <a:prstGeom prst="roundRect">
            <a:avLst/>
          </a:prstGeom>
          <a:gradFill>
            <a:gsLst>
              <a:gs pos="0">
                <a:schemeClr val="accent3">
                  <a:shade val="51000"/>
                  <a:satMod val="130000"/>
                  <a:lumMod val="70000"/>
                  <a:lumOff val="30000"/>
                  <a:alpha val="51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  <a:effectLst>
            <a:outerShdw blurRad="38100" dist="25400" dir="5400000" algn="tl" rotWithShape="0">
              <a:srgbClr val="0099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r" defTabSz="3292475" rtl="1"/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چکیده  (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 Bold</a:t>
            </a:r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)</a:t>
            </a:r>
            <a:endParaRPr lang="en-US" sz="2800" b="1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 eaLnBrk="0" hangingPunct="0">
              <a:lnSpc>
                <a:spcPct val="150000"/>
              </a:lnSpc>
              <a:spcBef>
                <a:spcPct val="50000"/>
              </a:spcBef>
            </a:pP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متن چکیده با (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 Bold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) و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به‌صورت 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خلاصه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نوشته شود.</a:t>
            </a:r>
            <a:endParaRPr lang="en-US" sz="2000" b="1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2927972" y="11377490"/>
            <a:ext cx="11729736" cy="5616623"/>
          </a:xfrm>
          <a:prstGeom prst="roundRect">
            <a:avLst>
              <a:gd name="adj" fmla="val 5853"/>
            </a:avLst>
          </a:prstGeom>
          <a:gradFill>
            <a:gsLst>
              <a:gs pos="0">
                <a:schemeClr val="accent3">
                  <a:shade val="51000"/>
                  <a:satMod val="130000"/>
                  <a:alpha val="75000"/>
                  <a:lumMod val="70000"/>
                  <a:lumOff val="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  <a:effectLst>
            <a:outerShdw blurRad="38100" dist="23000" dir="5400000" rotWithShape="0">
              <a:srgbClr val="0099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مقدمه 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Bold</a:t>
            </a:r>
            <a:r>
              <a:rPr lang="fa-IR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متن مقدمه با (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 Bold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) و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به‌صورت خلاصه 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نوشته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شود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.</a:t>
            </a:r>
            <a:endParaRPr lang="en-US" sz="2000" b="1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endParaRPr lang="fa-IR" sz="2000" b="1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530803" y="11377489"/>
            <a:ext cx="11729736" cy="16201800"/>
          </a:xfrm>
          <a:prstGeom prst="roundRect">
            <a:avLst>
              <a:gd name="adj" fmla="val 5853"/>
            </a:avLst>
          </a:prstGeom>
          <a:gradFill>
            <a:gsLst>
              <a:gs pos="0">
                <a:schemeClr val="accent3">
                  <a:shade val="51000"/>
                  <a:satMod val="130000"/>
                  <a:lumMod val="70000"/>
                  <a:lumOff val="30000"/>
                  <a:alpha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  <a:effectLst>
            <a:outerShdw blurRad="38100" dist="23000" dir="5400000" rotWithShape="0">
              <a:srgbClr val="0099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justLow" defTabSz="3292475" rtl="1"/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نتايج و بحث  </a:t>
            </a:r>
            <a:r>
              <a:rPr lang="fa-IR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 Bold</a:t>
            </a:r>
            <a:r>
              <a:rPr lang="fa-IR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defTabSz="3292475" rtl="1"/>
            <a:endParaRPr lang="fa-IR" sz="2000" b="1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/>
            <a:r>
              <a:rPr lang="fa-IR" sz="2000" b="1">
                <a:solidFill>
                  <a:srgbClr val="000000"/>
                </a:solidFill>
                <a:latin typeface="Arial" charset="0"/>
                <a:cs typeface="B Lotus" pitchFamily="2" charset="-78"/>
              </a:rPr>
              <a:t>متن </a:t>
            </a:r>
            <a:r>
              <a:rPr lang="fa-IR" sz="2000" b="1" smtClean="0">
                <a:solidFill>
                  <a:srgbClr val="000000"/>
                </a:solidFill>
                <a:latin typeface="Arial" charset="0"/>
                <a:cs typeface="B Lotus" pitchFamily="2" charset="-78"/>
              </a:rPr>
              <a:t>نتایج و بحث </a:t>
            </a:r>
            <a:r>
              <a:rPr lang="fa-IR" sz="2000" b="1" dirty="0">
                <a:solidFill>
                  <a:srgbClr val="000000"/>
                </a:solidFill>
                <a:latin typeface="Arial" charset="0"/>
                <a:cs typeface="B Lotus" pitchFamily="2" charset="-78"/>
              </a:rPr>
              <a:t>با (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 Bold</a:t>
            </a:r>
            <a:r>
              <a:rPr lang="fa-IR" sz="2000" b="1" dirty="0">
                <a:solidFill>
                  <a:srgbClr val="000000"/>
                </a:solidFill>
                <a:latin typeface="Arial" charset="0"/>
                <a:cs typeface="B Lotus" pitchFamily="2" charset="-78"/>
              </a:rPr>
              <a:t>) و </a:t>
            </a:r>
            <a:r>
              <a:rPr lang="fa-IR" sz="2000" b="1" dirty="0" smtClean="0">
                <a:solidFill>
                  <a:srgbClr val="000000"/>
                </a:solidFill>
                <a:latin typeface="Arial" charset="0"/>
                <a:cs typeface="B Lotus" pitchFamily="2" charset="-78"/>
              </a:rPr>
              <a:t>به‌صورت خلاصه نوشته شود.</a:t>
            </a:r>
            <a:endParaRPr lang="en-US" sz="2000" b="1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12927972" y="17354153"/>
            <a:ext cx="11729736" cy="10225136"/>
          </a:xfrm>
          <a:prstGeom prst="roundRect">
            <a:avLst>
              <a:gd name="adj" fmla="val 5853"/>
            </a:avLst>
          </a:prstGeom>
          <a:gradFill>
            <a:gsLst>
              <a:gs pos="0">
                <a:schemeClr val="accent3">
                  <a:shade val="51000"/>
                  <a:satMod val="130000"/>
                  <a:lumMod val="70000"/>
                  <a:lumOff val="30000"/>
                  <a:alpha val="57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r>
              <a:rPr lang="fa-IR" sz="2800" b="1" dirty="0" smtClean="0">
                <a:solidFill>
                  <a:srgbClr val="000000"/>
                </a:solidFill>
                <a:cs typeface="B Lotus" pitchFamily="2" charset="-78"/>
              </a:rPr>
              <a:t>روش تحقیق(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 Bold</a:t>
            </a:r>
            <a:r>
              <a:rPr lang="fa-IR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defTabSz="3292475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متن روش تحقیق با 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(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 Bold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) و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به‌صورت 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خلاصه نوشته </a:t>
            </a:r>
            <a:r>
              <a:rPr lang="fa-IR" sz="2000" b="1" dirty="0" smtClean="0">
                <a:solidFill>
                  <a:srgbClr val="000000"/>
                </a:solidFill>
                <a:cs typeface="B Lotus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شود.</a:t>
            </a:r>
            <a:endParaRPr lang="en-US" sz="2000" b="1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>
              <a:lnSpc>
                <a:spcPct val="150000"/>
              </a:lnSpc>
            </a:pPr>
            <a:endParaRPr lang="en-US" sz="2000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530802" y="27981321"/>
            <a:ext cx="24126905" cy="4248472"/>
          </a:xfrm>
          <a:prstGeom prst="roundRect">
            <a:avLst>
              <a:gd name="adj" fmla="val 5853"/>
            </a:avLst>
          </a:prstGeom>
          <a:gradFill>
            <a:gsLst>
              <a:gs pos="0">
                <a:schemeClr val="accent3">
                  <a:shade val="51000"/>
                  <a:satMod val="130000"/>
                  <a:lumMod val="70000"/>
                  <a:lumOff val="30000"/>
                  <a:alpha val="68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r" defTabSz="3292475" rtl="1"/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نتیجه گیری </a:t>
            </a:r>
            <a:r>
              <a:rPr lang="fa-IR" sz="2800" b="1" dirty="0" smtClean="0">
                <a:solidFill>
                  <a:srgbClr val="000000"/>
                </a:solidFill>
                <a:cs typeface="B Lotus" pitchFamily="2" charset="-78"/>
              </a:rPr>
              <a:t>و پیشنهادها  </a:t>
            </a:r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(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 Bold</a:t>
            </a:r>
            <a:r>
              <a:rPr lang="fa-IR" sz="2800" b="1" dirty="0">
                <a:solidFill>
                  <a:srgbClr val="000000"/>
                </a:solidFill>
                <a:cs typeface="B Lotus" pitchFamily="2" charset="-78"/>
              </a:rPr>
              <a:t>)</a:t>
            </a:r>
            <a:endParaRPr lang="en-US" sz="2800" b="1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r>
              <a:rPr lang="fa-IR" sz="2000" dirty="0">
                <a:solidFill>
                  <a:srgbClr val="000000"/>
                </a:solidFill>
                <a:cs typeface="B Lotus" pitchFamily="2" charset="-78"/>
              </a:rPr>
              <a:t>در این بخش نتیجه </a:t>
            </a:r>
            <a:r>
              <a:rPr lang="fa-IR" sz="2000" dirty="0" smtClean="0">
                <a:solidFill>
                  <a:srgbClr val="000000"/>
                </a:solidFill>
                <a:cs typeface="B Lotus" pitchFamily="2" charset="-78"/>
              </a:rPr>
              <a:t>گیری و پیشنهادها در </a:t>
            </a:r>
            <a:r>
              <a:rPr lang="fa-IR" sz="2000" dirty="0">
                <a:solidFill>
                  <a:srgbClr val="000000"/>
                </a:solidFill>
                <a:cs typeface="B Lotus" pitchFamily="2" charset="-78"/>
              </a:rPr>
              <a:t>چند سطر و کاملا ً خلاصه بیان </a:t>
            </a:r>
            <a:r>
              <a:rPr lang="fa-IR" sz="2000" dirty="0" smtClean="0">
                <a:solidFill>
                  <a:srgbClr val="000000"/>
                </a:solidFill>
                <a:cs typeface="B Lotus" pitchFamily="2" charset="-78"/>
              </a:rPr>
              <a:t>شود. </a:t>
            </a:r>
            <a:endParaRPr lang="fa-IR" sz="2000" dirty="0">
              <a:solidFill>
                <a:srgbClr val="000000"/>
              </a:solidFill>
              <a:cs typeface="B Lotus" pitchFamily="2" charset="-78"/>
            </a:endParaRPr>
          </a:p>
          <a:p>
            <a:pPr algn="justLow" defTabSz="3292475" rtl="1">
              <a:lnSpc>
                <a:spcPct val="150000"/>
              </a:lnSpc>
              <a:spcBef>
                <a:spcPct val="50000"/>
              </a:spcBef>
            </a:pP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 (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Lutos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 Bold</a:t>
            </a:r>
            <a:r>
              <a:rPr lang="fa-IR" sz="2000" b="1" dirty="0">
                <a:solidFill>
                  <a:srgbClr val="000000"/>
                </a:solidFill>
                <a:cs typeface="B Lotus" pitchFamily="2" charset="-78"/>
              </a:rPr>
              <a:t>)</a:t>
            </a:r>
            <a:endParaRPr lang="en-US" sz="2000" b="1" dirty="0">
              <a:solidFill>
                <a:srgbClr val="000000"/>
              </a:solidFill>
              <a:cs typeface="B Lotus" pitchFamily="2" charset="-78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056959" y="360265"/>
            <a:ext cx="12457383" cy="1015612"/>
          </a:xfrm>
          <a:prstGeom prst="rect">
            <a:avLst/>
          </a:prstGeom>
          <a:gradFill flip="none" rotWithShape="1">
            <a:gsLst>
              <a:gs pos="2000">
                <a:srgbClr val="0070C0"/>
              </a:gs>
              <a:gs pos="0">
                <a:schemeClr val="accent1">
                  <a:lumMod val="97000"/>
                  <a:lumOff val="3000"/>
                </a:schemeClr>
              </a:gs>
              <a:gs pos="7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390" tIns="45695" rIns="91390" bIns="45695" anchor="ctr">
            <a:spAutoFit/>
          </a:bodyPr>
          <a:lstStyle/>
          <a:p>
            <a:pPr algn="ctr"/>
            <a:r>
              <a:rPr lang="fa-IR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کنفرانس </a:t>
            </a:r>
            <a:r>
              <a:rPr lang="fa-I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بین‌المللی یافته‌های </a:t>
            </a:r>
            <a:r>
              <a:rPr lang="fa-IR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نوین توت فرنگی</a:t>
            </a:r>
            <a:endParaRPr 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1895" y="3456609"/>
            <a:ext cx="9494343" cy="20162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99" y="216249"/>
            <a:ext cx="427972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1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2924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2924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152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 Lotus</vt:lpstr>
      <vt:lpstr>Arial</vt:lpstr>
      <vt:lpstr>Times New Roman</vt:lpstr>
      <vt:lpstr>B Mitra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TMU</dc:creator>
  <cp:lastModifiedBy>Windows User</cp:lastModifiedBy>
  <cp:revision>117</cp:revision>
  <dcterms:created xsi:type="dcterms:W3CDTF">2005-07-04T06:05:01Z</dcterms:created>
  <dcterms:modified xsi:type="dcterms:W3CDTF">2022-10-27T19:46:28Z</dcterms:modified>
</cp:coreProperties>
</file>