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25201563" cy="35999738"/>
  <p:notesSz cx="6715125" cy="923925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69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69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289">
          <p15:clr>
            <a:srgbClr val="A4A3A4"/>
          </p15:clr>
        </p15:guide>
        <p15:guide id="2" orient="horz" pos="22086">
          <p15:clr>
            <a:srgbClr val="A4A3A4"/>
          </p15:clr>
        </p15:guide>
        <p15:guide id="3" orient="horz" pos="2349">
          <p15:clr>
            <a:srgbClr val="A4A3A4"/>
          </p15:clr>
        </p15:guide>
        <p15:guide id="4" pos="7938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2B6573"/>
    <a:srgbClr val="FFCC00"/>
    <a:srgbClr val="C0C0C0"/>
    <a:srgbClr val="0046D2"/>
    <a:srgbClr val="FF0000"/>
    <a:srgbClr val="698ED9"/>
    <a:srgbClr val="A7C4FF"/>
    <a:srgbClr val="003064"/>
    <a:srgbClr val="003399"/>
    <a:srgbClr val="00216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574" autoAdjust="0"/>
    <p:restoredTop sz="94660"/>
  </p:normalViewPr>
  <p:slideViewPr>
    <p:cSldViewPr snapToGrid="0" showGuides="1">
      <p:cViewPr>
        <p:scale>
          <a:sx n="25" d="100"/>
          <a:sy n="25" d="100"/>
        </p:scale>
        <p:origin x="1536" y="18"/>
      </p:cViewPr>
      <p:guideLst>
        <p:guide orient="horz" pos="5289"/>
        <p:guide orient="horz" pos="22086"/>
        <p:guide orient="horz" pos="2349"/>
        <p:guide pos="7938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03650" y="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4713" y="692150"/>
            <a:ext cx="2427287" cy="3465513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0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1513" y="4389438"/>
            <a:ext cx="5372100" cy="4157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/>
              <a:t>Click to edit Master text styles</a:t>
            </a:r>
          </a:p>
          <a:p>
            <a:pPr lvl="1"/>
            <a:r>
              <a:rPr lang="en-US" altLang="en-US" noProof="0"/>
              <a:t>Second level</a:t>
            </a:r>
          </a:p>
          <a:p>
            <a:pPr lvl="2"/>
            <a:r>
              <a:rPr lang="en-US" altLang="en-US" noProof="0"/>
              <a:t>Third level</a:t>
            </a:r>
          </a:p>
          <a:p>
            <a:pPr lvl="3"/>
            <a:r>
              <a:rPr lang="en-US" altLang="en-US" noProof="0"/>
              <a:t>Fourth level</a:t>
            </a:r>
          </a:p>
          <a:p>
            <a:pPr lvl="4"/>
            <a:r>
              <a:rPr lang="en-US" altLang="en-US" noProof="0"/>
              <a:t>Fifth level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0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03650" y="8775700"/>
            <a:ext cx="2909888" cy="461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CBF2D407-7488-4806-B042-2CE959A140D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45174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sz="69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 sz="69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 sz="6900">
                <a:solidFill>
                  <a:schemeClr val="tx1"/>
                </a:solidFill>
                <a:latin typeface="Arial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69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8832FB4B-BF18-4E6F-9FD7-11EF81A610E2}" type="slidenum">
              <a:rPr lang="en-US" altLang="en-US" sz="1200"/>
              <a:pPr eaLnBrk="1" hangingPunct="1"/>
              <a:t>1</a:t>
            </a:fld>
            <a:endParaRPr lang="en-US" altLang="en-US" sz="1200"/>
          </a:p>
        </p:txBody>
      </p:sp>
      <p:sp>
        <p:nvSpPr>
          <p:cNvPr id="4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0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alt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890713" y="11183938"/>
            <a:ext cx="21420137" cy="77152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779838" y="20399375"/>
            <a:ext cx="17641887" cy="92011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1819170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8399463"/>
            <a:ext cx="22680613" cy="23758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6055488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8272125" y="1441450"/>
            <a:ext cx="5668963" cy="30716538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60475" y="1441450"/>
            <a:ext cx="16859250" cy="307165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98623177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0475" y="8399463"/>
            <a:ext cx="22680613" cy="23758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12300577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90725" y="23133050"/>
            <a:ext cx="21421725" cy="7150100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90725" y="15257463"/>
            <a:ext cx="21421725" cy="78755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5043153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0475" y="8399463"/>
            <a:ext cx="11263313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76188" y="8399463"/>
            <a:ext cx="11264900" cy="23758525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9900210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0475" y="8058150"/>
            <a:ext cx="11134725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0475" y="11417300"/>
            <a:ext cx="11134725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2801600" y="8058150"/>
            <a:ext cx="11139488" cy="3359150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2801600" y="11417300"/>
            <a:ext cx="11139488" cy="207406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31439217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41450"/>
            <a:ext cx="22680613" cy="6000750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934403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6291954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0475" y="1433513"/>
            <a:ext cx="8291513" cy="60991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853613" y="1433513"/>
            <a:ext cx="14087475" cy="3072447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60475" y="7532688"/>
            <a:ext cx="8291513" cy="246253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271385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40300" y="25199975"/>
            <a:ext cx="15120938" cy="2974975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940300" y="3216275"/>
            <a:ext cx="15120938" cy="215995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40300" y="28174950"/>
            <a:ext cx="15120938" cy="42243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7026769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hyperlink" Target="http://www.megaprint.com/" TargetMode="Externa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wm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hlinkClick r:id="rId13"/>
            <a:extLst>
              <a:ext uri="{FF2B5EF4-FFF2-40B4-BE49-F238E27FC236}">
                <a16:creationId xmlns:a16="http://schemas.microsoft.com/office/drawing/2014/main" id="{6BFFBEBF-6F96-4D73-87E7-3525B82575BF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8727"/>
          <a:stretch>
            <a:fillRect/>
          </a:stretch>
        </p:blipFill>
        <p:spPr bwMode="auto">
          <a:xfrm>
            <a:off x="19379372" y="35425506"/>
            <a:ext cx="3255359" cy="1671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xtBox 1">
            <a:extLst>
              <a:ext uri="{FF2B5EF4-FFF2-40B4-BE49-F238E27FC236}">
                <a16:creationId xmlns:a16="http://schemas.microsoft.com/office/drawing/2014/main" id="{9C365D95-4213-4FDE-84BF-DFB5A2F65993}"/>
              </a:ext>
            </a:extLst>
          </p:cNvPr>
          <p:cNvSpPr txBox="1"/>
          <p:nvPr userDrawn="1"/>
        </p:nvSpPr>
        <p:spPr>
          <a:xfrm>
            <a:off x="22611872" y="35348670"/>
            <a:ext cx="1975669" cy="29238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1300" dirty="0">
                <a:solidFill>
                  <a:schemeClr val="bg1"/>
                </a:solidFill>
              </a:rPr>
              <a:t>www.postersession.com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C7E6A034-93E0-421C-ACA5-B28573E1673A}"/>
              </a:ext>
            </a:extLst>
          </p:cNvPr>
          <p:cNvSpPr txBox="1"/>
          <p:nvPr userDrawn="1"/>
        </p:nvSpPr>
        <p:spPr>
          <a:xfrm>
            <a:off x="0" y="35876627"/>
            <a:ext cx="461986" cy="12311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ctr" rtl="0" fontAlgn="base">
              <a:spcBef>
                <a:spcPct val="0"/>
              </a:spcBef>
              <a:spcAft>
                <a:spcPct val="0"/>
              </a:spcAft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97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r>
              <a:rPr lang="en-US" sz="200" dirty="0">
                <a:solidFill>
                  <a:srgbClr val="003064"/>
                </a:solidFill>
              </a:rPr>
              <a:t>www.postersession.com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+mj-lt"/>
          <a:ea typeface="+mj-ea"/>
          <a:cs typeface="+mj-cs"/>
        </a:defRPr>
      </a:lvl1pPr>
      <a:lvl2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2pPr>
      <a:lvl3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3pPr>
      <a:lvl4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4pPr>
      <a:lvl5pPr algn="ctr" defTabSz="3497263" rtl="0" eaLnBrk="0" fontAlgn="base" hangingPunct="0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5pPr>
      <a:lvl6pPr marL="4572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6pPr>
      <a:lvl7pPr marL="9144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7pPr>
      <a:lvl8pPr marL="13716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8pPr>
      <a:lvl9pPr marL="1828800" algn="ctr" defTabSz="3497263" rtl="0" fontAlgn="base">
        <a:spcBef>
          <a:spcPct val="0"/>
        </a:spcBef>
        <a:spcAft>
          <a:spcPct val="0"/>
        </a:spcAft>
        <a:defRPr sz="16800">
          <a:solidFill>
            <a:schemeClr val="tx2"/>
          </a:solidFill>
          <a:latin typeface="Arial" charset="0"/>
        </a:defRPr>
      </a:lvl9pPr>
    </p:titleStyle>
    <p:bodyStyle>
      <a:lvl1pPr marL="1311275" indent="-131127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12300">
          <a:solidFill>
            <a:schemeClr val="tx1"/>
          </a:solidFill>
          <a:latin typeface="+mn-lt"/>
          <a:ea typeface="+mn-ea"/>
          <a:cs typeface="+mn-cs"/>
        </a:defRPr>
      </a:lvl1pPr>
      <a:lvl2pPr marL="2840038" indent="-1092200" algn="l" defTabSz="3497263" rtl="0" eaLnBrk="0" fontAlgn="base" hangingPunct="0">
        <a:spcBef>
          <a:spcPct val="20000"/>
        </a:spcBef>
        <a:spcAft>
          <a:spcPct val="0"/>
        </a:spcAft>
        <a:buChar char="–"/>
        <a:defRPr sz="10700">
          <a:solidFill>
            <a:schemeClr val="tx1"/>
          </a:solidFill>
          <a:latin typeface="+mn-lt"/>
        </a:defRPr>
      </a:lvl2pPr>
      <a:lvl3pPr marL="4370388" indent="-873125" algn="l" defTabSz="3497263" rtl="0" eaLnBrk="0" fontAlgn="base" hangingPunct="0">
        <a:spcBef>
          <a:spcPct val="20000"/>
        </a:spcBef>
        <a:spcAft>
          <a:spcPct val="0"/>
        </a:spcAft>
        <a:buChar char="•"/>
        <a:defRPr sz="9200">
          <a:solidFill>
            <a:schemeClr val="tx1"/>
          </a:solidFill>
          <a:latin typeface="+mn-lt"/>
        </a:defRPr>
      </a:lvl3pPr>
      <a:lvl4pPr marL="6118225" indent="-873125" algn="l" defTabSz="3497263" rtl="0" eaLnBrk="0" fontAlgn="base" hangingPunct="0">
        <a:spcBef>
          <a:spcPct val="20000"/>
        </a:spcBef>
        <a:spcAft>
          <a:spcPct val="0"/>
        </a:spcAft>
        <a:buChar char="–"/>
        <a:defRPr sz="7600">
          <a:solidFill>
            <a:schemeClr val="tx1"/>
          </a:solidFill>
          <a:latin typeface="+mn-lt"/>
        </a:defRPr>
      </a:lvl4pPr>
      <a:lvl5pPr marL="7867650" indent="-873125" algn="l" defTabSz="3497263" rtl="0" eaLnBrk="0" fontAlgn="base" hangingPunct="0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5pPr>
      <a:lvl6pPr marL="83248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6pPr>
      <a:lvl7pPr marL="87820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7pPr>
      <a:lvl8pPr marL="92392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8pPr>
      <a:lvl9pPr marL="9696450" indent="-873125" algn="l" defTabSz="3497263" rtl="0" fontAlgn="base">
        <a:spcBef>
          <a:spcPct val="20000"/>
        </a:spcBef>
        <a:spcAft>
          <a:spcPct val="0"/>
        </a:spcAft>
        <a:buChar char="»"/>
        <a:defRPr sz="7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766437" y="472271"/>
            <a:ext cx="8957812" cy="2664236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1082842" y="1828112"/>
            <a:ext cx="14683595" cy="11541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a-IR" dirty="0" smtClean="0">
                <a:solidFill>
                  <a:srgbClr val="2B6573"/>
                </a:solidFill>
                <a:cs typeface="B Yekan" panose="00000400000000000000" pitchFamily="2" charset="-78"/>
              </a:rPr>
              <a:t>کنفرانس شبکه های هوشمند انرژی 97</a:t>
            </a:r>
            <a:endParaRPr lang="en-US" dirty="0">
              <a:solidFill>
                <a:srgbClr val="2B6573"/>
              </a:solidFill>
              <a:cs typeface="B Yekan" panose="00000400000000000000" pitchFamily="2" charset="-78"/>
            </a:endParaRPr>
          </a:p>
        </p:txBody>
      </p:sp>
      <p:sp>
        <p:nvSpPr>
          <p:cNvPr id="2" name="Rectangle 1"/>
          <p:cNvSpPr/>
          <p:nvPr/>
        </p:nvSpPr>
        <p:spPr bwMode="auto">
          <a:xfrm>
            <a:off x="0" y="3489158"/>
            <a:ext cx="25201563" cy="168442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017650" y="3917441"/>
            <a:ext cx="3425938" cy="15696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9600" dirty="0" smtClean="0">
                <a:solidFill>
                  <a:srgbClr val="2B6573"/>
                </a:solidFill>
                <a:cs typeface="B Yekan" panose="00000400000000000000" pitchFamily="2" charset="-78"/>
              </a:rPr>
              <a:t>موضوع</a:t>
            </a:r>
            <a:endParaRPr lang="en-US" sz="9600" dirty="0">
              <a:solidFill>
                <a:srgbClr val="2B6573"/>
              </a:solidFill>
              <a:cs typeface="B Yekan" panose="00000400000000000000" pitchFamily="2" charset="-78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211614" y="5676163"/>
            <a:ext cx="303801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800" dirty="0" smtClean="0">
                <a:cs typeface="B Yekan" panose="00000400000000000000" pitchFamily="2" charset="-78"/>
              </a:rPr>
              <a:t>نویسنده(ها)</a:t>
            </a:r>
            <a:endParaRPr lang="en-US" sz="4800" dirty="0">
              <a:cs typeface="B Yekan" panose="00000400000000000000" pitchFamily="2" charset="-78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0538630" y="6596051"/>
            <a:ext cx="2383986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a-IR" sz="4000" dirty="0" smtClean="0">
                <a:cs typeface="B Yekan" panose="00000400000000000000" pitchFamily="2" charset="-78"/>
              </a:rPr>
              <a:t>وابستگی ها</a:t>
            </a:r>
            <a:endParaRPr lang="en-US" sz="4000" dirty="0">
              <a:cs typeface="B Yekan" panose="00000400000000000000" pitchFamily="2" charset="-78"/>
            </a:endParaRPr>
          </a:p>
        </p:txBody>
      </p:sp>
      <p:sp>
        <p:nvSpPr>
          <p:cNvPr id="10" name="Rectangle 9"/>
          <p:cNvSpPr/>
          <p:nvPr/>
        </p:nvSpPr>
        <p:spPr bwMode="auto">
          <a:xfrm>
            <a:off x="-1" y="7528304"/>
            <a:ext cx="25201563" cy="168442"/>
          </a:xfrm>
          <a:prstGeom prst="rect">
            <a:avLst/>
          </a:prstGeom>
          <a:solidFill>
            <a:srgbClr val="FFCC00"/>
          </a:solidFill>
          <a:ln w="9525" cap="flat" cmpd="sng" algn="ctr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ffectLst/>
          <a:extLst/>
        </p:spPr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69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  <p:sp>
        <p:nvSpPr>
          <p:cNvPr id="11" name="Rectangle 10"/>
          <p:cNvSpPr/>
          <p:nvPr/>
        </p:nvSpPr>
        <p:spPr bwMode="auto">
          <a:xfrm>
            <a:off x="18169547" y="5907280"/>
            <a:ext cx="5373065" cy="1116920"/>
          </a:xfrm>
          <a:prstGeom prst="rect">
            <a:avLst/>
          </a:prstGeom>
          <a:ln>
            <a:headEnd type="none" w="med" len="med"/>
            <a:tailEnd type="none" w="med" len="med"/>
          </a:ln>
          <a:extLst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vert="horz" wrap="none" lIns="91440" tIns="45720" rIns="91440" bIns="45720" numCol="1" rtlCol="0" anchor="ctr" anchorCtr="0" compatLnSpc="1">
            <a:prstTxWarp prst="textNoShape">
              <a:avLst/>
            </a:prstTxWarp>
          </a:bodyPr>
          <a:lstStyle/>
          <a:p>
            <a:pPr marL="0" marR="0" indent="0" algn="ctr" defTabSz="3497263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fa-IR" sz="5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B Yekan" panose="00000400000000000000" pitchFamily="2" charset="-78"/>
              </a:rPr>
              <a:t>لوگو</a:t>
            </a:r>
            <a:r>
              <a:rPr kumimoji="0" lang="fa-IR" sz="54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B Yekan" panose="00000400000000000000" pitchFamily="2" charset="-78"/>
              </a:rPr>
              <a:t> اختیاری</a:t>
            </a:r>
            <a:endParaRPr kumimoji="0" lang="en-US" sz="5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  <a:cs typeface="B Yekan" panose="00000400000000000000" pitchFamily="2" charset="-78"/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990099" y="12430256"/>
            <a:ext cx="8827953" cy="707886"/>
            <a:chOff x="14454817" y="12430256"/>
            <a:chExt cx="8827953" cy="707886"/>
          </a:xfrm>
        </p:grpSpPr>
        <p:sp>
          <p:nvSpPr>
            <p:cNvPr id="27" name="TextBox 26"/>
            <p:cNvSpPr txBox="1"/>
            <p:nvPr/>
          </p:nvSpPr>
          <p:spPr>
            <a:xfrm>
              <a:off x="14454817" y="1243025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نتایج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28" name="Isosceles Triangle 27"/>
            <p:cNvSpPr/>
            <p:nvPr/>
          </p:nvSpPr>
          <p:spPr bwMode="auto">
            <a:xfrm rot="5400000">
              <a:off x="16738325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29" name="Isosceles Triangle 28"/>
            <p:cNvSpPr/>
            <p:nvPr/>
          </p:nvSpPr>
          <p:spPr bwMode="auto">
            <a:xfrm rot="16200000" flipH="1">
              <a:off x="20369759" y="1255369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1960021" y="22350350"/>
            <a:ext cx="8827953" cy="707886"/>
            <a:chOff x="14424739" y="22350350"/>
            <a:chExt cx="8827953" cy="707886"/>
          </a:xfrm>
        </p:grpSpPr>
        <p:sp>
          <p:nvSpPr>
            <p:cNvPr id="31" name="TextBox 30"/>
            <p:cNvSpPr txBox="1"/>
            <p:nvPr/>
          </p:nvSpPr>
          <p:spPr>
            <a:xfrm>
              <a:off x="14424739" y="22350350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نتیجه گیری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32" name="Isosceles Triangle 31"/>
            <p:cNvSpPr/>
            <p:nvPr/>
          </p:nvSpPr>
          <p:spPr bwMode="auto">
            <a:xfrm rot="5400000">
              <a:off x="16746347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3" name="Isosceles Triangle 32"/>
            <p:cNvSpPr/>
            <p:nvPr/>
          </p:nvSpPr>
          <p:spPr bwMode="auto">
            <a:xfrm rot="16200000" flipH="1">
              <a:off x="20377781" y="22473785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9" name="Group 8"/>
          <p:cNvGrpSpPr/>
          <p:nvPr/>
        </p:nvGrpSpPr>
        <p:grpSpPr>
          <a:xfrm>
            <a:off x="1990099" y="31193226"/>
            <a:ext cx="8827953" cy="707886"/>
            <a:chOff x="14454817" y="31193226"/>
            <a:chExt cx="8827953" cy="707886"/>
          </a:xfrm>
        </p:grpSpPr>
        <p:sp>
          <p:nvSpPr>
            <p:cNvPr id="35" name="TextBox 34"/>
            <p:cNvSpPr txBox="1"/>
            <p:nvPr/>
          </p:nvSpPr>
          <p:spPr>
            <a:xfrm>
              <a:off x="14454817" y="31193226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منابع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36" name="Isosceles Triangle 35"/>
            <p:cNvSpPr/>
            <p:nvPr/>
          </p:nvSpPr>
          <p:spPr bwMode="auto">
            <a:xfrm rot="5400000">
              <a:off x="16776425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37" name="Isosceles Triangle 36"/>
            <p:cNvSpPr/>
            <p:nvPr/>
          </p:nvSpPr>
          <p:spPr bwMode="auto">
            <a:xfrm rot="16200000" flipH="1">
              <a:off x="20407859" y="31316661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45" name="TextBox 44"/>
          <p:cNvSpPr txBox="1"/>
          <p:nvPr/>
        </p:nvSpPr>
        <p:spPr>
          <a:xfrm>
            <a:off x="420457" y="8189186"/>
            <a:ext cx="11741208" cy="3743129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</p:txBody>
      </p:sp>
      <p:sp>
        <p:nvSpPr>
          <p:cNvPr id="46" name="TextBox 45"/>
          <p:cNvSpPr txBox="1"/>
          <p:nvPr/>
        </p:nvSpPr>
        <p:spPr>
          <a:xfrm>
            <a:off x="503393" y="13636082"/>
            <a:ext cx="11741208" cy="8076603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  <a:p>
            <a:endParaRPr lang="en-US" sz="2400" dirty="0"/>
          </a:p>
        </p:txBody>
      </p:sp>
      <p:sp>
        <p:nvSpPr>
          <p:cNvPr id="47" name="TextBox 46"/>
          <p:cNvSpPr txBox="1"/>
          <p:nvPr/>
        </p:nvSpPr>
        <p:spPr>
          <a:xfrm>
            <a:off x="611877" y="23695903"/>
            <a:ext cx="11741208" cy="6984624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  <a:p>
            <a:endParaRPr lang="en-US" sz="2400" dirty="0"/>
          </a:p>
        </p:txBody>
      </p:sp>
      <p:sp>
        <p:nvSpPr>
          <p:cNvPr id="48" name="TextBox 47"/>
          <p:cNvSpPr txBox="1"/>
          <p:nvPr/>
        </p:nvSpPr>
        <p:spPr>
          <a:xfrm>
            <a:off x="550868" y="32413811"/>
            <a:ext cx="11741208" cy="2140884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متن</a:t>
            </a:r>
            <a:endParaRPr lang="en-US" sz="2400">
              <a:cs typeface="B Yekan" panose="00000400000000000000" pitchFamily="2" charset="-78"/>
            </a:endParaRPr>
          </a:p>
          <a:p>
            <a:endParaRPr lang="en-US" sz="2400" dirty="0"/>
          </a:p>
        </p:txBody>
      </p:sp>
      <p:pic>
        <p:nvPicPr>
          <p:cNvPr id="17" name="Picture 1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512253" y="34756533"/>
            <a:ext cx="2105876" cy="857597"/>
          </a:xfrm>
          <a:prstGeom prst="rect">
            <a:avLst/>
          </a:prstGeom>
        </p:spPr>
      </p:pic>
      <p:pic>
        <p:nvPicPr>
          <p:cNvPr id="18" name="Picture 1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207444" y="35056106"/>
            <a:ext cx="2125803" cy="558024"/>
          </a:xfrm>
          <a:prstGeom prst="rect">
            <a:avLst/>
          </a:prstGeom>
        </p:spPr>
      </p:pic>
      <p:grpSp>
        <p:nvGrpSpPr>
          <p:cNvPr id="49" name="Group 48"/>
          <p:cNvGrpSpPr/>
          <p:nvPr/>
        </p:nvGrpSpPr>
        <p:grpSpPr>
          <a:xfrm>
            <a:off x="14300943" y="13274046"/>
            <a:ext cx="8827953" cy="707886"/>
            <a:chOff x="1991715" y="13282139"/>
            <a:chExt cx="8827953" cy="707886"/>
          </a:xfrm>
        </p:grpSpPr>
        <p:sp>
          <p:nvSpPr>
            <p:cNvPr id="50" name="TextBox 49"/>
            <p:cNvSpPr txBox="1"/>
            <p:nvPr/>
          </p:nvSpPr>
          <p:spPr>
            <a:xfrm>
              <a:off x="1991715" y="13282139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مقدمه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51" name="Isosceles Triangle 50"/>
            <p:cNvSpPr/>
            <p:nvPr/>
          </p:nvSpPr>
          <p:spPr bwMode="auto">
            <a:xfrm rot="5400000">
              <a:off x="4313323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2" name="Isosceles Triangle 51"/>
            <p:cNvSpPr/>
            <p:nvPr/>
          </p:nvSpPr>
          <p:spPr bwMode="auto">
            <a:xfrm rot="16200000" flipH="1">
              <a:off x="7944757" y="13405574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grpSp>
        <p:nvGrpSpPr>
          <p:cNvPr id="53" name="Group 52"/>
          <p:cNvGrpSpPr/>
          <p:nvPr/>
        </p:nvGrpSpPr>
        <p:grpSpPr>
          <a:xfrm>
            <a:off x="14262843" y="25517339"/>
            <a:ext cx="8827953" cy="707886"/>
            <a:chOff x="1953615" y="25525432"/>
            <a:chExt cx="8827953" cy="707886"/>
          </a:xfrm>
        </p:grpSpPr>
        <p:sp>
          <p:nvSpPr>
            <p:cNvPr id="54" name="TextBox 53"/>
            <p:cNvSpPr txBox="1"/>
            <p:nvPr/>
          </p:nvSpPr>
          <p:spPr>
            <a:xfrm>
              <a:off x="1953615" y="25525432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روش ها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55" name="Isosceles Triangle 54"/>
            <p:cNvSpPr/>
            <p:nvPr/>
          </p:nvSpPr>
          <p:spPr bwMode="auto">
            <a:xfrm rot="5400000">
              <a:off x="4275223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56" name="Isosceles Triangle 55"/>
            <p:cNvSpPr/>
            <p:nvPr/>
          </p:nvSpPr>
          <p:spPr bwMode="auto">
            <a:xfrm rot="16200000" flipH="1">
              <a:off x="7906657" y="25648867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57" name="TextBox 56"/>
          <p:cNvSpPr txBox="1"/>
          <p:nvPr/>
        </p:nvSpPr>
        <p:spPr>
          <a:xfrm>
            <a:off x="12915859" y="9257907"/>
            <a:ext cx="11741208" cy="341632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 smtClean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</p:txBody>
      </p:sp>
      <p:grpSp>
        <p:nvGrpSpPr>
          <p:cNvPr id="58" name="Group 57"/>
          <p:cNvGrpSpPr/>
          <p:nvPr/>
        </p:nvGrpSpPr>
        <p:grpSpPr>
          <a:xfrm>
            <a:off x="14254821" y="8181094"/>
            <a:ext cx="8827953" cy="707886"/>
            <a:chOff x="1945593" y="8189187"/>
            <a:chExt cx="8827953" cy="707886"/>
          </a:xfrm>
        </p:grpSpPr>
        <p:sp>
          <p:nvSpPr>
            <p:cNvPr id="59" name="TextBox 58"/>
            <p:cNvSpPr txBox="1"/>
            <p:nvPr/>
          </p:nvSpPr>
          <p:spPr>
            <a:xfrm>
              <a:off x="1945593" y="8189187"/>
              <a:ext cx="8827953" cy="70788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fa-IR" sz="4000" b="1" dirty="0" smtClean="0">
                  <a:solidFill>
                    <a:srgbClr val="2B6573"/>
                  </a:solidFill>
                  <a:cs typeface="B Yekan" panose="00000400000000000000" pitchFamily="2" charset="-78"/>
                </a:rPr>
                <a:t>چکیده</a:t>
              </a:r>
              <a:endParaRPr lang="en-US" sz="4000" b="1" dirty="0">
                <a:solidFill>
                  <a:srgbClr val="2B6573"/>
                </a:solidFill>
                <a:cs typeface="B Yekan" panose="00000400000000000000" pitchFamily="2" charset="-78"/>
              </a:endParaRPr>
            </a:p>
          </p:txBody>
        </p:sp>
        <p:sp>
          <p:nvSpPr>
            <p:cNvPr id="60" name="Isosceles Triangle 59"/>
            <p:cNvSpPr/>
            <p:nvPr/>
          </p:nvSpPr>
          <p:spPr bwMode="auto">
            <a:xfrm rot="5400000">
              <a:off x="4267201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  <p:sp>
          <p:nvSpPr>
            <p:cNvPr id="61" name="Isosceles Triangle 60"/>
            <p:cNvSpPr/>
            <p:nvPr/>
          </p:nvSpPr>
          <p:spPr bwMode="auto">
            <a:xfrm rot="16200000" flipH="1">
              <a:off x="7898635" y="8312622"/>
              <a:ext cx="534780" cy="461017"/>
            </a:xfrm>
            <a:prstGeom prst="triangle">
              <a:avLst/>
            </a:prstGeom>
            <a:solidFill>
              <a:srgbClr val="FFCC00"/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  <a:extLst/>
          </p:spPr>
          <p:txBody>
            <a:bodyPr vert="horz" wrap="none" lIns="91440" tIns="45720" rIns="91440" bIns="45720" numCol="1" rtlCol="0" anchor="ctr" anchorCtr="0" compatLnSpc="1">
              <a:prstTxWarp prst="textNoShape">
                <a:avLst/>
              </a:prstTxWarp>
            </a:bodyPr>
            <a:lstStyle/>
            <a:p>
              <a:pPr marL="0" marR="0" indent="0" algn="ctr" defTabSz="3497263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69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endParaRPr>
            </a:p>
          </p:txBody>
        </p:sp>
      </p:grpSp>
      <p:sp>
        <p:nvSpPr>
          <p:cNvPr id="62" name="TextBox 61"/>
          <p:cNvSpPr txBox="1"/>
          <p:nvPr/>
        </p:nvSpPr>
        <p:spPr>
          <a:xfrm>
            <a:off x="12844315" y="14581751"/>
            <a:ext cx="11741208" cy="10304951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 smtClean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</p:txBody>
      </p:sp>
      <p:sp>
        <p:nvSpPr>
          <p:cNvPr id="63" name="TextBox 62"/>
          <p:cNvSpPr txBox="1"/>
          <p:nvPr/>
        </p:nvSpPr>
        <p:spPr>
          <a:xfrm>
            <a:off x="12923881" y="26855862"/>
            <a:ext cx="11741208" cy="7690740"/>
          </a:xfrm>
          <a:prstGeom prst="rect">
            <a:avLst/>
          </a:prstGeom>
          <a:solidFill>
            <a:schemeClr val="bg1"/>
          </a:solidFill>
          <a:effectLst>
            <a:outerShdw blurRad="292100" dist="152400" dir="2700000" algn="tl" rotWithShape="0">
              <a:schemeClr val="bg2">
                <a:alpha val="40000"/>
              </a:schemeClr>
            </a:outerShdw>
          </a:effectLst>
        </p:spPr>
        <p:txBody>
          <a:bodyPr wrap="square" rtlCol="0">
            <a:noAutofit/>
          </a:bodyPr>
          <a:lstStyle/>
          <a:p>
            <a:r>
              <a:rPr lang="fa-IR" sz="2400" dirty="0">
                <a:cs typeface="B Yekan" panose="00000400000000000000" pitchFamily="2" charset="-78"/>
              </a:rPr>
              <a:t>متن</a:t>
            </a:r>
            <a:endParaRPr lang="en-US" sz="2400" dirty="0">
              <a:cs typeface="B Yekan" panose="00000400000000000000" pitchFamily="2" charset="-78"/>
            </a:endParaRPr>
          </a:p>
          <a:p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3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3064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bg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3497263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69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3064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363</TotalTime>
  <Words>29</Words>
  <Application>Microsoft Office PowerPoint</Application>
  <PresentationFormat>Custom</PresentationFormat>
  <Paragraphs>19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B Yekan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Poster Template</dc:title>
  <dc:creator>Milad</dc:creator>
  <cp:lastModifiedBy>Windows User</cp:lastModifiedBy>
  <cp:revision>53</cp:revision>
  <dcterms:created xsi:type="dcterms:W3CDTF">2008-12-04T00:20:37Z</dcterms:created>
  <dcterms:modified xsi:type="dcterms:W3CDTF">2018-11-10T08:45:46Z</dcterms:modified>
</cp:coreProperties>
</file>