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ED2EE-86C0-41C8-857E-7F932ECCCC28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FA6AC-87E6-415A-89B4-5DBA334C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947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76ADE-64DF-44B7-9ADB-73C23D2F186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D44E3-5C07-4C1B-82C1-1430B05F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242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66E0-2CDD-4F2D-97C3-2BFCE94E2295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5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CA81-A9B2-4962-B856-F89E11E4E7A1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7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358B-C9B9-48B7-9CBE-A9E632B3C843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8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191B-94EF-4DE9-9738-7588F0D63352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02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11A9-195F-412D-95A9-80ED07EBC1AE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5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E845-3F4A-49B5-8A26-CC446AC6C6F5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7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AC11-C1DF-496A-A2F8-9C52F0F987EB}" type="datetime1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9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67BF-7613-42EA-8A37-B250A981FE47}" type="datetime1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6826-09C9-496D-BDEF-13FF858C7CA8}" type="datetime1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9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B2F9-2AE6-492D-81EC-825027C5B76C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E8D7-0296-4221-B733-CF59C7FFB913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5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5A11-96DA-4C9A-B91D-5E18017B2C8E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4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38514" y="1998505"/>
            <a:ext cx="9144000" cy="13415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7200" dirty="0" smtClean="0">
                <a:latin typeface="Times New Roman" panose="02020603050405020304" pitchFamily="18" charset="0"/>
                <a:cs typeface="B Yekan" panose="00000400000000000000" pitchFamily="2" charset="-78"/>
              </a:rPr>
              <a:t>موضوع</a:t>
            </a:r>
            <a:endParaRPr lang="en-US" sz="7200" dirty="0">
              <a:latin typeface="Times New Roman" panose="02020603050405020304" pitchFamily="18" charset="0"/>
              <a:cs typeface="B Yekan" panose="00000400000000000000" pitchFamily="2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538514" y="3881070"/>
            <a:ext cx="9144000" cy="60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dirty="0" smtClean="0">
                <a:cs typeface="B Yekan" panose="00000400000000000000" pitchFamily="2" charset="-78"/>
              </a:rPr>
              <a:t>نویسنده(ها)</a:t>
            </a:r>
            <a:endParaRPr lang="en-US" dirty="0">
              <a:cs typeface="B Yekan" panose="00000400000000000000" pitchFamily="2" charset="-78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494972" y="5422310"/>
            <a:ext cx="9144000" cy="60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2000" dirty="0" smtClean="0">
                <a:cs typeface="B Yekan" panose="00000400000000000000" pitchFamily="2" charset="-78"/>
              </a:rPr>
              <a:t>ارائه دهنده(ها):</a:t>
            </a:r>
            <a:endParaRPr lang="en-US" sz="2000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926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1665522" y="6356350"/>
            <a:ext cx="2743200" cy="365125"/>
          </a:xfrm>
        </p:spPr>
        <p:txBody>
          <a:bodyPr/>
          <a:lstStyle/>
          <a:p>
            <a:fld id="{673A7969-712E-4781-8F9A-E54939809346}" type="slidenum"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fld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83213" y="1103082"/>
            <a:ext cx="10213144" cy="776288"/>
          </a:xfrm>
        </p:spPr>
        <p:txBody>
          <a:bodyPr>
            <a:noAutofit/>
          </a:bodyPr>
          <a:lstStyle/>
          <a:p>
            <a:pPr algn="r" rtl="1"/>
            <a:r>
              <a:rPr lang="fa-IR" dirty="0" smtClean="0">
                <a:cs typeface="2  Titr" panose="00000700000000000000" pitchFamily="2" charset="-78"/>
              </a:rPr>
              <a:t>تیتر</a:t>
            </a:r>
            <a:endParaRPr lang="en-US" dirty="0">
              <a:cs typeface="2  Titr" panose="00000700000000000000" pitchFamily="2" charset="-78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83213" y="2239390"/>
            <a:ext cx="10213144" cy="3871124"/>
          </a:xfrm>
        </p:spPr>
        <p:txBody>
          <a:bodyPr>
            <a:noAutofit/>
          </a:bodyPr>
          <a:lstStyle/>
          <a:p>
            <a:pPr algn="r" rtl="1"/>
            <a:r>
              <a:rPr lang="fa-IR" dirty="0" smtClean="0">
                <a:cs typeface="B Yekan" panose="00000400000000000000" pitchFamily="2" charset="-78"/>
              </a:rPr>
              <a:t>متن</a:t>
            </a:r>
            <a:endParaRPr lang="en-US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7845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1665522" y="6356350"/>
            <a:ext cx="2743200" cy="365125"/>
          </a:xfrm>
        </p:spPr>
        <p:txBody>
          <a:bodyPr/>
          <a:lstStyle/>
          <a:p>
            <a:fld id="{673A7969-712E-4781-8F9A-E54939809346}" type="slidenum"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fld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83213" y="1103082"/>
            <a:ext cx="10213144" cy="776288"/>
          </a:xfrm>
        </p:spPr>
        <p:txBody>
          <a:bodyPr>
            <a:noAutofit/>
          </a:bodyPr>
          <a:lstStyle/>
          <a:p>
            <a:pPr algn="r" rtl="1"/>
            <a:r>
              <a:rPr lang="fa-IR" dirty="0" smtClean="0">
                <a:cs typeface="2  Titr" panose="00000700000000000000" pitchFamily="2" charset="-78"/>
              </a:rPr>
              <a:t>تیتر</a:t>
            </a:r>
            <a:endParaRPr lang="en-US" dirty="0">
              <a:cs typeface="2  Titr" panose="00000700000000000000" pitchFamily="2" charset="-78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83213" y="2239390"/>
            <a:ext cx="10213144" cy="3871124"/>
          </a:xfrm>
        </p:spPr>
        <p:txBody>
          <a:bodyPr>
            <a:noAutofit/>
          </a:bodyPr>
          <a:lstStyle/>
          <a:p>
            <a:pPr algn="r" rtl="1"/>
            <a:r>
              <a:rPr lang="fa-IR" dirty="0" smtClean="0">
                <a:cs typeface="B Yekan" panose="00000400000000000000" pitchFamily="2" charset="-78"/>
              </a:rPr>
              <a:t>متن</a:t>
            </a:r>
            <a:endParaRPr lang="en-US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246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12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2  Titr</vt:lpstr>
      <vt:lpstr>Arial</vt:lpstr>
      <vt:lpstr>B Yekan</vt:lpstr>
      <vt:lpstr>Calibri</vt:lpstr>
      <vt:lpstr>Calibri Light</vt:lpstr>
      <vt:lpstr>Times New Roman</vt:lpstr>
      <vt:lpstr>Office Theme</vt:lpstr>
      <vt:lpstr>PowerPoint Presentation</vt:lpstr>
      <vt:lpstr>تیتر</vt:lpstr>
      <vt:lpstr>تیتر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Milad</dc:creator>
  <cp:lastModifiedBy>Milad</cp:lastModifiedBy>
  <cp:revision>11</cp:revision>
  <dcterms:created xsi:type="dcterms:W3CDTF">2018-07-07T14:04:04Z</dcterms:created>
  <dcterms:modified xsi:type="dcterms:W3CDTF">2018-11-07T17:59:15Z</dcterms:modified>
</cp:coreProperties>
</file>