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D2EE-86C0-41C8-857E-7F932ECCCC2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A6AC-87E6-415A-89B4-5DBA334C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947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6ADE-64DF-44B7-9ADB-73C23D2F186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44E3-5C07-4C1B-82C1-1430B05F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24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6E0-2CDD-4F2D-97C3-2BFCE94E2295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CA81-A9B2-4962-B856-F89E11E4E7A1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358B-C9B9-48B7-9CBE-A9E632B3C843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9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191B-94EF-4DE9-9738-7588F0D63352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11A9-195F-412D-95A9-80ED07EBC1AE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845-3F4A-49B5-8A26-CC446AC6C6F5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8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AC11-C1DF-496A-A2F8-9C52F0F987EB}" type="datetime1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0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67BF-7613-42EA-8A37-B250A981FE47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6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6826-09C9-496D-BDEF-13FF858C7CA8}" type="datetime1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1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B2F9-2AE6-492D-81EC-825027C5B76C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E8D7-0296-4221-B733-CF59C7FFB913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9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5A11-96DA-4C9A-B91D-5E18017B2C8E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0201"/>
            <a:ext cx="9144000" cy="134152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1730"/>
            <a:ext cx="9144000" cy="604202"/>
          </a:xfrm>
        </p:spPr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73526" y="4768948"/>
            <a:ext cx="3263705" cy="450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Presenter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92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66" y="1324609"/>
            <a:ext cx="9045526" cy="644867"/>
          </a:xfrm>
        </p:spPr>
        <p:txBody>
          <a:bodyPr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78965"/>
            <a:ext cx="9045526" cy="3123029"/>
          </a:xfrm>
        </p:spPr>
        <p:txBody>
          <a:bodyPr>
            <a:no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90663" y="5926445"/>
            <a:ext cx="456062" cy="365125"/>
          </a:xfrm>
        </p:spPr>
        <p:txBody>
          <a:bodyPr/>
          <a:lstStyle/>
          <a:p>
            <a:pPr algn="ctr"/>
            <a:fld id="{673A7969-712E-4781-8F9A-E54939809346}" type="slidenum">
              <a:rPr lang="en-US" sz="1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11191164" y="5926445"/>
            <a:ext cx="456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781" y="1461945"/>
            <a:ext cx="9045526" cy="776288"/>
          </a:xfrm>
        </p:spPr>
        <p:txBody>
          <a:bodyPr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634" y="2238233"/>
            <a:ext cx="9045526" cy="3384645"/>
          </a:xfrm>
        </p:spPr>
        <p:txBody>
          <a:bodyPr>
            <a:no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90663" y="5946776"/>
            <a:ext cx="394648" cy="303900"/>
          </a:xfrm>
        </p:spPr>
        <p:txBody>
          <a:bodyPr/>
          <a:lstStyle/>
          <a:p>
            <a:pPr algn="ctr"/>
            <a:fld id="{673A7969-712E-4781-8F9A-E54939809346}" type="slidenum">
              <a:rPr lang="en-US" sz="1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11211637" y="5946776"/>
            <a:ext cx="394648" cy="303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73A7969-712E-4781-8F9A-E54939809346}" type="slidenum">
              <a:rPr lang="en-US" sz="1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ptx" id="{5D74B1BC-E9C1-4CE9-8E5E-DD5B5451B94A}" vid="{DC4A1769-708B-4811-83BC-820C19BC33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11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Title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ariyan esmaeilzadeh</dc:creator>
  <cp:lastModifiedBy>ariyan esmaeilzadeh</cp:lastModifiedBy>
  <cp:revision>1</cp:revision>
  <dcterms:created xsi:type="dcterms:W3CDTF">2019-10-13T21:36:28Z</dcterms:created>
  <dcterms:modified xsi:type="dcterms:W3CDTF">2019-10-13T21:41:40Z</dcterms:modified>
</cp:coreProperties>
</file>